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5"/>
  </p:notesMasterIdLst>
  <p:sldIdLst>
    <p:sldId id="256" r:id="rId2"/>
    <p:sldId id="258" r:id="rId3"/>
    <p:sldId id="306" r:id="rId4"/>
    <p:sldId id="257" r:id="rId5"/>
    <p:sldId id="259" r:id="rId6"/>
    <p:sldId id="260" r:id="rId7"/>
    <p:sldId id="312" r:id="rId8"/>
    <p:sldId id="307" r:id="rId9"/>
    <p:sldId id="328" r:id="rId10"/>
    <p:sldId id="327" r:id="rId11"/>
    <p:sldId id="261" r:id="rId12"/>
    <p:sldId id="308" r:id="rId13"/>
    <p:sldId id="317" r:id="rId14"/>
    <p:sldId id="329" r:id="rId15"/>
    <p:sldId id="265" r:id="rId16"/>
    <p:sldId id="325" r:id="rId17"/>
    <p:sldId id="319" r:id="rId18"/>
    <p:sldId id="311" r:id="rId19"/>
    <p:sldId id="323" r:id="rId20"/>
    <p:sldId id="326" r:id="rId21"/>
    <p:sldId id="324" r:id="rId22"/>
    <p:sldId id="270" r:id="rId23"/>
    <p:sldId id="284" r:id="rId24"/>
  </p:sldIdLst>
  <p:sldSz cx="9144000" cy="5143500" type="screen16x9"/>
  <p:notesSz cx="6858000" cy="9144000"/>
  <p:embeddedFontLst>
    <p:embeddedFont>
      <p:font typeface="Zen Antique" panose="020B0604020202020204" charset="-128"/>
      <p:regular r:id="rId26"/>
    </p:embeddedFont>
    <p:embeddedFont>
      <p:font typeface="Candara" panose="020E0502030303020204" pitchFamily="34" charset="0"/>
      <p:regular r:id="rId27"/>
      <p:bold r:id="rId28"/>
      <p:italic r:id="rId29"/>
      <p:boldItalic r:id="rId30"/>
    </p:embeddedFont>
    <p:embeddedFont>
      <p:font typeface="Lexend" panose="020B0604020202020204"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llen M" initials="HM" lastIdx="3" clrIdx="0">
    <p:extLst>
      <p:ext uri="{19B8F6BF-5375-455C-9EA6-DF929625EA0E}">
        <p15:presenceInfo xmlns:p15="http://schemas.microsoft.com/office/powerpoint/2012/main" userId="1976c06989f4136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6A20C6-C263-401B-B5CD-757EA7EA2AB9}">
  <a:tblStyle styleId="{AE6A20C6-C263-401B-B5CD-757EA7EA2AB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249" autoAdjust="0"/>
  </p:normalViewPr>
  <p:slideViewPr>
    <p:cSldViewPr snapToGrid="0">
      <p:cViewPr>
        <p:scale>
          <a:sx n="55" d="100"/>
          <a:sy n="55" d="100"/>
        </p:scale>
        <p:origin x="1836" y="66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jpg>
</file>

<file path=ppt/media/image12.jpg>
</file>

<file path=ppt/media/image13.png>
</file>

<file path=ppt/media/image14.png>
</file>

<file path=ppt/media/image15.jpg>
</file>

<file path=ppt/media/image16.jpg>
</file>

<file path=ppt/media/image3.jpg>
</file>

<file path=ppt/media/image4.jp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20830cca46f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20830cca46f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2919254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97415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433721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
        <p:cNvGrpSpPr/>
        <p:nvPr/>
      </p:nvGrpSpPr>
      <p:grpSpPr>
        <a:xfrm>
          <a:off x="0" y="0"/>
          <a:ext cx="0" cy="0"/>
          <a:chOff x="0" y="0"/>
          <a:chExt cx="0" cy="0"/>
        </a:xfrm>
      </p:grpSpPr>
      <p:sp>
        <p:nvSpPr>
          <p:cNvPr id="1084" name="Google Shape;1084;g13bad402257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 name="Google Shape;1085;g13bad402257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13b99f811a4_0_1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 name="Google Shape;1318;g13b99f811a4_0_1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204f9f07da6_0_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204f9f07da6_0_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13bad4022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13bad4022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3b99f811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3b99f811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13b49936e2d_0_1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13b49936e2d_0_1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343265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14807ab4593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14807ab4593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13bad402257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13bad402257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06975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subTitle" idx="1"/>
          </p:nvPr>
        </p:nvSpPr>
        <p:spPr>
          <a:xfrm>
            <a:off x="709625" y="3355350"/>
            <a:ext cx="4155900" cy="3960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800"/>
              <a:buNone/>
              <a:defRPr sz="1600">
                <a:solidFill>
                  <a:schemeClr val="dk1"/>
                </a:solidFill>
                <a:latin typeface="Lexend"/>
                <a:ea typeface="Lexend"/>
                <a:cs typeface="Lexend"/>
                <a:sym typeface="Lexend"/>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ctrTitle"/>
          </p:nvPr>
        </p:nvSpPr>
        <p:spPr>
          <a:xfrm>
            <a:off x="709625" y="1392150"/>
            <a:ext cx="4155900" cy="1963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5200"/>
              <a:buNone/>
              <a:defRPr sz="4000">
                <a:solidFill>
                  <a:schemeClr val="dk1"/>
                </a:solidFill>
                <a:latin typeface="Lexend"/>
                <a:ea typeface="Lexend"/>
                <a:cs typeface="Lexend"/>
                <a:sym typeface="Lexen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a:spLocks noGrp="1"/>
          </p:cNvSpPr>
          <p:nvPr>
            <p:ph type="pic" idx="2"/>
          </p:nvPr>
        </p:nvSpPr>
        <p:spPr>
          <a:xfrm>
            <a:off x="5048275" y="823650"/>
            <a:ext cx="3386100" cy="3496200"/>
          </a:xfrm>
          <a:prstGeom prst="roundRect">
            <a:avLst>
              <a:gd name="adj" fmla="val 16667"/>
            </a:avLst>
          </a:prstGeom>
          <a:noFill/>
          <a:ln>
            <a:noFill/>
          </a:ln>
        </p:spPr>
      </p:sp>
      <p:sp>
        <p:nvSpPr>
          <p:cNvPr id="13" name="Google Shape;13;p2"/>
          <p:cNvSpPr/>
          <p:nvPr/>
        </p:nvSpPr>
        <p:spPr>
          <a:xfrm rot="5400000">
            <a:off x="2176425" y="-2100325"/>
            <a:ext cx="1185900" cy="41196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6140100" y="3477925"/>
            <a:ext cx="1185900" cy="34122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709600" y="4405725"/>
            <a:ext cx="1805100" cy="2671800"/>
            <a:chOff x="709600" y="4405725"/>
            <a:chExt cx="1805100" cy="2671800"/>
          </a:xfrm>
        </p:grpSpPr>
        <p:sp>
          <p:nvSpPr>
            <p:cNvPr id="16" name="Google Shape;16;p2"/>
            <p:cNvSpPr/>
            <p:nvPr/>
          </p:nvSpPr>
          <p:spPr>
            <a:xfrm>
              <a:off x="709600" y="4405725"/>
              <a:ext cx="1805100" cy="26718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709617" y="4525790"/>
              <a:ext cx="1795429" cy="1298544"/>
              <a:chOff x="2171500" y="3320900"/>
              <a:chExt cx="4580175" cy="2155975"/>
            </a:xfrm>
          </p:grpSpPr>
          <p:sp>
            <p:nvSpPr>
              <p:cNvPr id="18" name="Google Shape;18;p2"/>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 name="Google Shape;25;p2"/>
          <p:cNvGrpSpPr/>
          <p:nvPr/>
        </p:nvGrpSpPr>
        <p:grpSpPr>
          <a:xfrm>
            <a:off x="2700111" y="4405725"/>
            <a:ext cx="1805100" cy="2671800"/>
            <a:chOff x="2700111" y="4405725"/>
            <a:chExt cx="1805100" cy="2671800"/>
          </a:xfrm>
        </p:grpSpPr>
        <p:sp>
          <p:nvSpPr>
            <p:cNvPr id="26" name="Google Shape;26;p2"/>
            <p:cNvSpPr/>
            <p:nvPr/>
          </p:nvSpPr>
          <p:spPr>
            <a:xfrm>
              <a:off x="2700111" y="4405725"/>
              <a:ext cx="1805100" cy="26718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2"/>
            <p:cNvGrpSpPr/>
            <p:nvPr/>
          </p:nvGrpSpPr>
          <p:grpSpPr>
            <a:xfrm>
              <a:off x="2700342" y="4525790"/>
              <a:ext cx="1795429" cy="1298544"/>
              <a:chOff x="2171500" y="3320900"/>
              <a:chExt cx="4580175" cy="2155975"/>
            </a:xfrm>
          </p:grpSpPr>
          <p:sp>
            <p:nvSpPr>
              <p:cNvPr id="28" name="Google Shape;28;p2"/>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 name="Google Shape;35;p2"/>
          <p:cNvGrpSpPr/>
          <p:nvPr/>
        </p:nvGrpSpPr>
        <p:grpSpPr>
          <a:xfrm>
            <a:off x="5021644" y="-760451"/>
            <a:ext cx="3417506" cy="1312876"/>
            <a:chOff x="5021644" y="-760451"/>
            <a:chExt cx="3417506" cy="1312876"/>
          </a:xfrm>
        </p:grpSpPr>
        <p:sp>
          <p:nvSpPr>
            <p:cNvPr id="36" name="Google Shape;36;p2"/>
            <p:cNvSpPr/>
            <p:nvPr/>
          </p:nvSpPr>
          <p:spPr>
            <a:xfrm rot="5400000">
              <a:off x="6140100" y="-1746625"/>
              <a:ext cx="1185900" cy="34122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5021644" y="-760451"/>
              <a:ext cx="3412329" cy="1241915"/>
              <a:chOff x="868325" y="238125"/>
              <a:chExt cx="5883325" cy="2157975"/>
            </a:xfrm>
          </p:grpSpPr>
          <p:sp>
            <p:nvSpPr>
              <p:cNvPr id="38" name="Google Shape;38;p2"/>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24">
    <p:bg>
      <p:bgPr>
        <a:solidFill>
          <a:schemeClr val="dk1"/>
        </a:solidFill>
        <a:effectLst/>
      </p:bgPr>
    </p:bg>
    <p:spTree>
      <p:nvGrpSpPr>
        <p:cNvPr id="1" name="Shape 335"/>
        <p:cNvGrpSpPr/>
        <p:nvPr/>
      </p:nvGrpSpPr>
      <p:grpSpPr>
        <a:xfrm>
          <a:off x="0" y="0"/>
          <a:ext cx="0" cy="0"/>
          <a:chOff x="0" y="0"/>
          <a:chExt cx="0" cy="0"/>
        </a:xfrm>
      </p:grpSpPr>
      <p:sp>
        <p:nvSpPr>
          <p:cNvPr id="336" name="Google Shape;336;p15"/>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5"/>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100"/>
              <a:buNone/>
              <a:defRPr sz="3000">
                <a:solidFill>
                  <a:schemeClr val="dk1"/>
                </a:solidFill>
              </a:defRPr>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sp>
        <p:nvSpPr>
          <p:cNvPr id="338" name="Google Shape;338;p15"/>
          <p:cNvSpPr/>
          <p:nvPr/>
        </p:nvSpPr>
        <p:spPr>
          <a:xfrm rot="10800000">
            <a:off x="8596325" y="3450225"/>
            <a:ext cx="1000200" cy="10389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15"/>
          <p:cNvGrpSpPr/>
          <p:nvPr/>
        </p:nvGrpSpPr>
        <p:grpSpPr>
          <a:xfrm>
            <a:off x="842736" y="4691475"/>
            <a:ext cx="1805100" cy="2671800"/>
            <a:chOff x="842736" y="4691475"/>
            <a:chExt cx="1805100" cy="2671800"/>
          </a:xfrm>
        </p:grpSpPr>
        <p:sp>
          <p:nvSpPr>
            <p:cNvPr id="340" name="Google Shape;340;p15"/>
            <p:cNvSpPr/>
            <p:nvPr/>
          </p:nvSpPr>
          <p:spPr>
            <a:xfrm>
              <a:off x="842736" y="4691475"/>
              <a:ext cx="1805100" cy="26718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15"/>
            <p:cNvGrpSpPr/>
            <p:nvPr/>
          </p:nvGrpSpPr>
          <p:grpSpPr>
            <a:xfrm>
              <a:off x="842967" y="4811540"/>
              <a:ext cx="1795429" cy="1298544"/>
              <a:chOff x="2171500" y="3320900"/>
              <a:chExt cx="4580175" cy="2155975"/>
            </a:xfrm>
          </p:grpSpPr>
          <p:sp>
            <p:nvSpPr>
              <p:cNvPr id="342" name="Google Shape;342;p15"/>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5"/>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5"/>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 name="Google Shape;349;p15"/>
          <p:cNvGrpSpPr/>
          <p:nvPr/>
        </p:nvGrpSpPr>
        <p:grpSpPr>
          <a:xfrm>
            <a:off x="6786550" y="-2144125"/>
            <a:ext cx="1805100" cy="2671800"/>
            <a:chOff x="6786550" y="-2144125"/>
            <a:chExt cx="1805100" cy="2671800"/>
          </a:xfrm>
        </p:grpSpPr>
        <p:sp>
          <p:nvSpPr>
            <p:cNvPr id="350" name="Google Shape;350;p15"/>
            <p:cNvSpPr/>
            <p:nvPr/>
          </p:nvSpPr>
          <p:spPr>
            <a:xfrm rot="10800000">
              <a:off x="6786550" y="-2144125"/>
              <a:ext cx="1805100" cy="26718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 name="Google Shape;351;p15"/>
            <p:cNvGrpSpPr/>
            <p:nvPr/>
          </p:nvGrpSpPr>
          <p:grpSpPr>
            <a:xfrm rot="10800000">
              <a:off x="6796205" y="-890934"/>
              <a:ext cx="1795429" cy="1298544"/>
              <a:chOff x="2171500" y="3320900"/>
              <a:chExt cx="4580175" cy="2155975"/>
            </a:xfrm>
          </p:grpSpPr>
          <p:sp>
            <p:nvSpPr>
              <p:cNvPr id="352" name="Google Shape;352;p15"/>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5"/>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5"/>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9" name="Google Shape;359;p15"/>
          <p:cNvSpPr/>
          <p:nvPr/>
        </p:nvSpPr>
        <p:spPr>
          <a:xfrm rot="10800000">
            <a:off x="-452525" y="-461450"/>
            <a:ext cx="1000200" cy="12762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
    <p:bg>
      <p:bgPr>
        <a:solidFill>
          <a:schemeClr val="dk1"/>
        </a:solidFill>
        <a:effectLst/>
      </p:bgPr>
    </p:bg>
    <p:spTree>
      <p:nvGrpSpPr>
        <p:cNvPr id="1" name="Shape 385"/>
        <p:cNvGrpSpPr/>
        <p:nvPr/>
      </p:nvGrpSpPr>
      <p:grpSpPr>
        <a:xfrm>
          <a:off x="0" y="0"/>
          <a:ext cx="0" cy="0"/>
          <a:chOff x="0" y="0"/>
          <a:chExt cx="0" cy="0"/>
        </a:xfrm>
      </p:grpSpPr>
      <p:sp>
        <p:nvSpPr>
          <p:cNvPr id="386" name="Google Shape;386;p17"/>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txBox="1">
            <a:spLocks noGrp="1"/>
          </p:cNvSpPr>
          <p:nvPr>
            <p:ph type="subTitle" idx="1"/>
          </p:nvPr>
        </p:nvSpPr>
        <p:spPr>
          <a:xfrm>
            <a:off x="726900" y="2726875"/>
            <a:ext cx="4283400" cy="861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8" name="Google Shape;388;p17"/>
          <p:cNvSpPr txBox="1">
            <a:spLocks noGrp="1"/>
          </p:cNvSpPr>
          <p:nvPr>
            <p:ph type="title"/>
          </p:nvPr>
        </p:nvSpPr>
        <p:spPr>
          <a:xfrm>
            <a:off x="726900" y="1555000"/>
            <a:ext cx="4283400" cy="1219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800"/>
              <a:buNone/>
              <a:defRPr sz="3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9" name="Google Shape;389;p17"/>
          <p:cNvSpPr>
            <a:spLocks noGrp="1"/>
          </p:cNvSpPr>
          <p:nvPr>
            <p:ph type="pic" idx="2"/>
          </p:nvPr>
        </p:nvSpPr>
        <p:spPr>
          <a:xfrm>
            <a:off x="5493000" y="1109700"/>
            <a:ext cx="2924100" cy="2924100"/>
          </a:xfrm>
          <a:prstGeom prst="roundRect">
            <a:avLst>
              <a:gd name="adj" fmla="val 16667"/>
            </a:avLst>
          </a:prstGeom>
          <a:noFill/>
          <a:ln>
            <a:noFill/>
          </a:ln>
        </p:spPr>
      </p:sp>
      <p:grpSp>
        <p:nvGrpSpPr>
          <p:cNvPr id="390" name="Google Shape;390;p17"/>
          <p:cNvGrpSpPr/>
          <p:nvPr/>
        </p:nvGrpSpPr>
        <p:grpSpPr>
          <a:xfrm>
            <a:off x="6225919" y="-760451"/>
            <a:ext cx="3417506" cy="1312876"/>
            <a:chOff x="6225919" y="-760451"/>
            <a:chExt cx="3417506" cy="1312876"/>
          </a:xfrm>
        </p:grpSpPr>
        <p:sp>
          <p:nvSpPr>
            <p:cNvPr id="391" name="Google Shape;391;p17"/>
            <p:cNvSpPr/>
            <p:nvPr/>
          </p:nvSpPr>
          <p:spPr>
            <a:xfrm rot="-5400000" flipH="1">
              <a:off x="7339069" y="-1746625"/>
              <a:ext cx="1185900" cy="34122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 name="Google Shape;392;p17"/>
            <p:cNvGrpSpPr/>
            <p:nvPr/>
          </p:nvGrpSpPr>
          <p:grpSpPr>
            <a:xfrm flipH="1">
              <a:off x="6231097" y="-760451"/>
              <a:ext cx="3412328" cy="1241915"/>
              <a:chOff x="868325" y="238125"/>
              <a:chExt cx="5883325" cy="2157975"/>
            </a:xfrm>
          </p:grpSpPr>
          <p:sp>
            <p:nvSpPr>
              <p:cNvPr id="393" name="Google Shape;393;p17"/>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7"/>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7"/>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7"/>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7"/>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7"/>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7"/>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0" name="Google Shape;400;p17"/>
          <p:cNvSpPr/>
          <p:nvPr/>
        </p:nvSpPr>
        <p:spPr>
          <a:xfrm flipH="1">
            <a:off x="1808819" y="-1895550"/>
            <a:ext cx="1805100" cy="26718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7"/>
          <p:cNvSpPr/>
          <p:nvPr/>
        </p:nvSpPr>
        <p:spPr>
          <a:xfrm rot="-5400000" flipH="1">
            <a:off x="7344306" y="3477925"/>
            <a:ext cx="1185900" cy="34122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 name="Google Shape;402;p17"/>
          <p:cNvGrpSpPr/>
          <p:nvPr/>
        </p:nvGrpSpPr>
        <p:grpSpPr>
          <a:xfrm>
            <a:off x="1808819" y="4233900"/>
            <a:ext cx="1805100" cy="2671800"/>
            <a:chOff x="1808819" y="4233900"/>
            <a:chExt cx="1805100" cy="2671800"/>
          </a:xfrm>
        </p:grpSpPr>
        <p:sp>
          <p:nvSpPr>
            <p:cNvPr id="403" name="Google Shape;403;p17"/>
            <p:cNvSpPr/>
            <p:nvPr/>
          </p:nvSpPr>
          <p:spPr>
            <a:xfrm flipH="1">
              <a:off x="1808819" y="4233900"/>
              <a:ext cx="1805100" cy="26718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 name="Google Shape;404;p17"/>
            <p:cNvGrpSpPr/>
            <p:nvPr/>
          </p:nvGrpSpPr>
          <p:grpSpPr>
            <a:xfrm flipH="1">
              <a:off x="1818474" y="4353965"/>
              <a:ext cx="1795429" cy="1298544"/>
              <a:chOff x="2171500" y="3320900"/>
              <a:chExt cx="4580175" cy="2155975"/>
            </a:xfrm>
          </p:grpSpPr>
          <p:sp>
            <p:nvSpPr>
              <p:cNvPr id="405" name="Google Shape;405;p17"/>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7"/>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7"/>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7"/>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7"/>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1"/>
        </a:solidFill>
        <a:effectLst/>
      </p:bgPr>
    </p:bg>
    <p:spTree>
      <p:nvGrpSpPr>
        <p:cNvPr id="1" name="Shape 570"/>
        <p:cNvGrpSpPr/>
        <p:nvPr/>
      </p:nvGrpSpPr>
      <p:grpSpPr>
        <a:xfrm>
          <a:off x="0" y="0"/>
          <a:ext cx="0" cy="0"/>
          <a:chOff x="0" y="0"/>
          <a:chExt cx="0" cy="0"/>
        </a:xfrm>
      </p:grpSpPr>
      <p:sp>
        <p:nvSpPr>
          <p:cNvPr id="571" name="Google Shape;571;p24"/>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4"/>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100"/>
              <a:buNone/>
              <a:defRPr sz="3000">
                <a:solidFill>
                  <a:schemeClr val="dk1"/>
                </a:solidFill>
              </a:defRPr>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sp>
        <p:nvSpPr>
          <p:cNvPr id="573" name="Google Shape;573;p24"/>
          <p:cNvSpPr txBox="1">
            <a:spLocks noGrp="1"/>
          </p:cNvSpPr>
          <p:nvPr>
            <p:ph type="subTitle" idx="1"/>
          </p:nvPr>
        </p:nvSpPr>
        <p:spPr>
          <a:xfrm>
            <a:off x="719398" y="1253875"/>
            <a:ext cx="7704600" cy="433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Font typeface="Zen Antique"/>
              <a:buNone/>
              <a:defRPr sz="2000" b="1">
                <a:solidFill>
                  <a:schemeClr val="dk1"/>
                </a:solidFill>
              </a:defRPr>
            </a:lvl1pPr>
            <a:lvl2pPr lvl="1"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2pPr>
            <a:lvl3pPr lvl="2"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3pPr>
            <a:lvl4pPr lvl="3"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4pPr>
            <a:lvl5pPr lvl="4"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5pPr>
            <a:lvl6pPr lvl="5"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6pPr>
            <a:lvl7pPr lvl="6"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7pPr>
            <a:lvl8pPr lvl="7"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8pPr>
            <a:lvl9pPr lvl="8"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9pPr>
          </a:lstStyle>
          <a:p>
            <a:endParaRPr/>
          </a:p>
        </p:txBody>
      </p:sp>
      <p:sp>
        <p:nvSpPr>
          <p:cNvPr id="574" name="Google Shape;574;p24"/>
          <p:cNvSpPr txBox="1">
            <a:spLocks noGrp="1"/>
          </p:cNvSpPr>
          <p:nvPr>
            <p:ph type="subTitle" idx="2"/>
          </p:nvPr>
        </p:nvSpPr>
        <p:spPr>
          <a:xfrm>
            <a:off x="714900" y="1655325"/>
            <a:ext cx="7714200" cy="63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5" name="Google Shape;575;p24"/>
          <p:cNvSpPr txBox="1">
            <a:spLocks noGrp="1"/>
          </p:cNvSpPr>
          <p:nvPr>
            <p:ph type="subTitle" idx="3"/>
          </p:nvPr>
        </p:nvSpPr>
        <p:spPr>
          <a:xfrm>
            <a:off x="719398" y="2413575"/>
            <a:ext cx="7704600" cy="433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Font typeface="Zen Antique"/>
              <a:buNone/>
              <a:defRPr sz="2000" b="1">
                <a:solidFill>
                  <a:schemeClr val="dk1"/>
                </a:solidFill>
              </a:defRPr>
            </a:lvl1pPr>
            <a:lvl2pPr lvl="1"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2pPr>
            <a:lvl3pPr lvl="2"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3pPr>
            <a:lvl4pPr lvl="3"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4pPr>
            <a:lvl5pPr lvl="4"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5pPr>
            <a:lvl6pPr lvl="5"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6pPr>
            <a:lvl7pPr lvl="6"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7pPr>
            <a:lvl8pPr lvl="7"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8pPr>
            <a:lvl9pPr lvl="8"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9pPr>
          </a:lstStyle>
          <a:p>
            <a:endParaRPr/>
          </a:p>
        </p:txBody>
      </p:sp>
      <p:sp>
        <p:nvSpPr>
          <p:cNvPr id="576" name="Google Shape;576;p24"/>
          <p:cNvSpPr txBox="1">
            <a:spLocks noGrp="1"/>
          </p:cNvSpPr>
          <p:nvPr>
            <p:ph type="subTitle" idx="4"/>
          </p:nvPr>
        </p:nvSpPr>
        <p:spPr>
          <a:xfrm>
            <a:off x="714900" y="2815025"/>
            <a:ext cx="7714200" cy="63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7" name="Google Shape;577;p24"/>
          <p:cNvSpPr txBox="1">
            <a:spLocks noGrp="1"/>
          </p:cNvSpPr>
          <p:nvPr>
            <p:ph type="subTitle" idx="5"/>
          </p:nvPr>
        </p:nvSpPr>
        <p:spPr>
          <a:xfrm>
            <a:off x="719398" y="3573275"/>
            <a:ext cx="7704600" cy="433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Font typeface="Zen Antique"/>
              <a:buNone/>
              <a:defRPr sz="2000" b="1">
                <a:solidFill>
                  <a:schemeClr val="dk1"/>
                </a:solidFill>
              </a:defRPr>
            </a:lvl1pPr>
            <a:lvl2pPr lvl="1"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2pPr>
            <a:lvl3pPr lvl="2"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3pPr>
            <a:lvl4pPr lvl="3"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4pPr>
            <a:lvl5pPr lvl="4"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5pPr>
            <a:lvl6pPr lvl="5"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6pPr>
            <a:lvl7pPr lvl="6"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7pPr>
            <a:lvl8pPr lvl="7"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8pPr>
            <a:lvl9pPr lvl="8"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9pPr>
          </a:lstStyle>
          <a:p>
            <a:endParaRPr/>
          </a:p>
        </p:txBody>
      </p:sp>
      <p:sp>
        <p:nvSpPr>
          <p:cNvPr id="578" name="Google Shape;578;p24"/>
          <p:cNvSpPr txBox="1">
            <a:spLocks noGrp="1"/>
          </p:cNvSpPr>
          <p:nvPr>
            <p:ph type="subTitle" idx="6"/>
          </p:nvPr>
        </p:nvSpPr>
        <p:spPr>
          <a:xfrm>
            <a:off x="714900" y="3974725"/>
            <a:ext cx="7714200" cy="63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9" name="Google Shape;579;p24"/>
          <p:cNvSpPr/>
          <p:nvPr/>
        </p:nvSpPr>
        <p:spPr>
          <a:xfrm rot="10800000">
            <a:off x="8596325" y="1241175"/>
            <a:ext cx="1000200" cy="27783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4"/>
          <p:cNvSpPr/>
          <p:nvPr/>
        </p:nvSpPr>
        <p:spPr>
          <a:xfrm rot="10800000">
            <a:off x="-452525" y="2050800"/>
            <a:ext cx="1000200" cy="27783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24"/>
          <p:cNvGrpSpPr/>
          <p:nvPr/>
        </p:nvGrpSpPr>
        <p:grpSpPr>
          <a:xfrm>
            <a:off x="1585686" y="4691475"/>
            <a:ext cx="1805100" cy="2671800"/>
            <a:chOff x="1585686" y="4691475"/>
            <a:chExt cx="1805100" cy="2671800"/>
          </a:xfrm>
        </p:grpSpPr>
        <p:sp>
          <p:nvSpPr>
            <p:cNvPr id="582" name="Google Shape;582;p24"/>
            <p:cNvSpPr/>
            <p:nvPr/>
          </p:nvSpPr>
          <p:spPr>
            <a:xfrm>
              <a:off x="1585686" y="4691475"/>
              <a:ext cx="1805100" cy="26718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 name="Google Shape;583;p24"/>
            <p:cNvGrpSpPr/>
            <p:nvPr/>
          </p:nvGrpSpPr>
          <p:grpSpPr>
            <a:xfrm>
              <a:off x="1585917" y="4811540"/>
              <a:ext cx="1795429" cy="1298544"/>
              <a:chOff x="2171500" y="3320900"/>
              <a:chExt cx="4580175" cy="2155975"/>
            </a:xfrm>
          </p:grpSpPr>
          <p:sp>
            <p:nvSpPr>
              <p:cNvPr id="584" name="Google Shape;584;p24"/>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4"/>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4"/>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4"/>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4"/>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4"/>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4"/>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1" name="Google Shape;591;p24"/>
          <p:cNvGrpSpPr/>
          <p:nvPr/>
        </p:nvGrpSpPr>
        <p:grpSpPr>
          <a:xfrm>
            <a:off x="6786550" y="-2144125"/>
            <a:ext cx="1805100" cy="2671800"/>
            <a:chOff x="6786550" y="-2144125"/>
            <a:chExt cx="1805100" cy="2671800"/>
          </a:xfrm>
        </p:grpSpPr>
        <p:sp>
          <p:nvSpPr>
            <p:cNvPr id="592" name="Google Shape;592;p24"/>
            <p:cNvSpPr/>
            <p:nvPr/>
          </p:nvSpPr>
          <p:spPr>
            <a:xfrm rot="10800000">
              <a:off x="6786550" y="-2144125"/>
              <a:ext cx="1805100" cy="26718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 name="Google Shape;593;p24"/>
            <p:cNvGrpSpPr/>
            <p:nvPr/>
          </p:nvGrpSpPr>
          <p:grpSpPr>
            <a:xfrm rot="10800000">
              <a:off x="6796205" y="-890934"/>
              <a:ext cx="1795429" cy="1298544"/>
              <a:chOff x="2171500" y="3320900"/>
              <a:chExt cx="4580175" cy="2155975"/>
            </a:xfrm>
          </p:grpSpPr>
          <p:sp>
            <p:nvSpPr>
              <p:cNvPr id="594" name="Google Shape;594;p24"/>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4"/>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4"/>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4"/>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4"/>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4"/>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4"/>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dk1"/>
        </a:solidFill>
        <a:effectLst/>
      </p:bgPr>
    </p:bg>
    <p:spTree>
      <p:nvGrpSpPr>
        <p:cNvPr id="1" name="Shape 743"/>
        <p:cNvGrpSpPr/>
        <p:nvPr/>
      </p:nvGrpSpPr>
      <p:grpSpPr>
        <a:xfrm>
          <a:off x="0" y="0"/>
          <a:ext cx="0" cy="0"/>
          <a:chOff x="0" y="0"/>
          <a:chExt cx="0" cy="0"/>
        </a:xfrm>
      </p:grpSpPr>
      <p:sp>
        <p:nvSpPr>
          <p:cNvPr id="744" name="Google Shape;744;p29"/>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9"/>
          <p:cNvSpPr txBox="1">
            <a:spLocks noGrp="1"/>
          </p:cNvSpPr>
          <p:nvPr>
            <p:ph type="ctrTitle"/>
          </p:nvPr>
        </p:nvSpPr>
        <p:spPr>
          <a:xfrm>
            <a:off x="4145375" y="686050"/>
            <a:ext cx="4284000" cy="731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5200"/>
              <a:buNone/>
              <a:defRPr sz="4500">
                <a:solidFill>
                  <a:schemeClr val="dk1"/>
                </a:solidFill>
              </a:defRPr>
            </a:lvl1pPr>
            <a:lvl2pPr lvl="1" algn="ctr" rtl="0">
              <a:spcBef>
                <a:spcPts val="0"/>
              </a:spcBef>
              <a:spcAft>
                <a:spcPts val="0"/>
              </a:spcAft>
              <a:buClr>
                <a:schemeClr val="dk1"/>
              </a:buClr>
              <a:buSzPts val="5200"/>
              <a:buNone/>
              <a:defRPr sz="5200">
                <a:solidFill>
                  <a:schemeClr val="dk1"/>
                </a:solidFill>
              </a:defRPr>
            </a:lvl2pPr>
            <a:lvl3pPr lvl="2" algn="ctr" rtl="0">
              <a:spcBef>
                <a:spcPts val="0"/>
              </a:spcBef>
              <a:spcAft>
                <a:spcPts val="0"/>
              </a:spcAft>
              <a:buClr>
                <a:schemeClr val="dk1"/>
              </a:buClr>
              <a:buSzPts val="5200"/>
              <a:buNone/>
              <a:defRPr sz="5200">
                <a:solidFill>
                  <a:schemeClr val="dk1"/>
                </a:solidFill>
              </a:defRPr>
            </a:lvl3pPr>
            <a:lvl4pPr lvl="3" algn="ctr" rtl="0">
              <a:spcBef>
                <a:spcPts val="0"/>
              </a:spcBef>
              <a:spcAft>
                <a:spcPts val="0"/>
              </a:spcAft>
              <a:buClr>
                <a:schemeClr val="dk1"/>
              </a:buClr>
              <a:buSzPts val="5200"/>
              <a:buNone/>
              <a:defRPr sz="5200">
                <a:solidFill>
                  <a:schemeClr val="dk1"/>
                </a:solidFill>
              </a:defRPr>
            </a:lvl4pPr>
            <a:lvl5pPr lvl="4" algn="ctr" rtl="0">
              <a:spcBef>
                <a:spcPts val="0"/>
              </a:spcBef>
              <a:spcAft>
                <a:spcPts val="0"/>
              </a:spcAft>
              <a:buClr>
                <a:schemeClr val="dk1"/>
              </a:buClr>
              <a:buSzPts val="5200"/>
              <a:buNone/>
              <a:defRPr sz="5200">
                <a:solidFill>
                  <a:schemeClr val="dk1"/>
                </a:solidFill>
              </a:defRPr>
            </a:lvl5pPr>
            <a:lvl6pPr lvl="5" algn="ctr" rtl="0">
              <a:spcBef>
                <a:spcPts val="0"/>
              </a:spcBef>
              <a:spcAft>
                <a:spcPts val="0"/>
              </a:spcAft>
              <a:buClr>
                <a:schemeClr val="dk1"/>
              </a:buClr>
              <a:buSzPts val="5200"/>
              <a:buNone/>
              <a:defRPr sz="5200">
                <a:solidFill>
                  <a:schemeClr val="dk1"/>
                </a:solidFill>
              </a:defRPr>
            </a:lvl6pPr>
            <a:lvl7pPr lvl="6" algn="ctr" rtl="0">
              <a:spcBef>
                <a:spcPts val="0"/>
              </a:spcBef>
              <a:spcAft>
                <a:spcPts val="0"/>
              </a:spcAft>
              <a:buClr>
                <a:schemeClr val="dk1"/>
              </a:buClr>
              <a:buSzPts val="5200"/>
              <a:buNone/>
              <a:defRPr sz="5200">
                <a:solidFill>
                  <a:schemeClr val="dk1"/>
                </a:solidFill>
              </a:defRPr>
            </a:lvl7pPr>
            <a:lvl8pPr lvl="7" algn="ctr" rtl="0">
              <a:spcBef>
                <a:spcPts val="0"/>
              </a:spcBef>
              <a:spcAft>
                <a:spcPts val="0"/>
              </a:spcAft>
              <a:buClr>
                <a:schemeClr val="dk1"/>
              </a:buClr>
              <a:buSzPts val="5200"/>
              <a:buNone/>
              <a:defRPr sz="5200">
                <a:solidFill>
                  <a:schemeClr val="dk1"/>
                </a:solidFill>
              </a:defRPr>
            </a:lvl8pPr>
            <a:lvl9pPr lvl="8" algn="ctr" rtl="0">
              <a:spcBef>
                <a:spcPts val="0"/>
              </a:spcBef>
              <a:spcAft>
                <a:spcPts val="0"/>
              </a:spcAft>
              <a:buClr>
                <a:schemeClr val="dk1"/>
              </a:buClr>
              <a:buSzPts val="5200"/>
              <a:buNone/>
              <a:defRPr sz="5200">
                <a:solidFill>
                  <a:schemeClr val="dk1"/>
                </a:solidFill>
              </a:defRPr>
            </a:lvl9pPr>
          </a:lstStyle>
          <a:p>
            <a:endParaRPr/>
          </a:p>
        </p:txBody>
      </p:sp>
      <p:sp>
        <p:nvSpPr>
          <p:cNvPr id="746" name="Google Shape;746;p29"/>
          <p:cNvSpPr txBox="1">
            <a:spLocks noGrp="1"/>
          </p:cNvSpPr>
          <p:nvPr>
            <p:ph type="subTitle" idx="1"/>
          </p:nvPr>
        </p:nvSpPr>
        <p:spPr>
          <a:xfrm>
            <a:off x="4140500" y="1417451"/>
            <a:ext cx="4293900" cy="124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747" name="Google Shape;747;p29"/>
          <p:cNvSpPr>
            <a:spLocks noGrp="1"/>
          </p:cNvSpPr>
          <p:nvPr>
            <p:ph type="pic" idx="2"/>
          </p:nvPr>
        </p:nvSpPr>
        <p:spPr>
          <a:xfrm>
            <a:off x="709600" y="776250"/>
            <a:ext cx="3430800" cy="3591000"/>
          </a:xfrm>
          <a:prstGeom prst="roundRect">
            <a:avLst>
              <a:gd name="adj" fmla="val 16667"/>
            </a:avLst>
          </a:prstGeom>
          <a:noFill/>
          <a:ln>
            <a:noFill/>
          </a:ln>
        </p:spPr>
      </p:sp>
      <p:sp>
        <p:nvSpPr>
          <p:cNvPr id="748" name="Google Shape;748;p29"/>
          <p:cNvSpPr/>
          <p:nvPr/>
        </p:nvSpPr>
        <p:spPr>
          <a:xfrm rot="5400000">
            <a:off x="406200" y="-737275"/>
            <a:ext cx="1000200" cy="15402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29"/>
          <p:cNvGrpSpPr/>
          <p:nvPr/>
        </p:nvGrpSpPr>
        <p:grpSpPr>
          <a:xfrm>
            <a:off x="7284306" y="-760451"/>
            <a:ext cx="3412329" cy="1241915"/>
            <a:chOff x="868325" y="238125"/>
            <a:chExt cx="5883325" cy="2157975"/>
          </a:xfrm>
        </p:grpSpPr>
        <p:sp>
          <p:nvSpPr>
            <p:cNvPr id="750" name="Google Shape;750;p29"/>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9"/>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9"/>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9"/>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9"/>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9"/>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9"/>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29"/>
          <p:cNvGrpSpPr/>
          <p:nvPr/>
        </p:nvGrpSpPr>
        <p:grpSpPr>
          <a:xfrm>
            <a:off x="1457392" y="4605325"/>
            <a:ext cx="1795429" cy="2450100"/>
            <a:chOff x="1457392" y="4605325"/>
            <a:chExt cx="1795429" cy="2450100"/>
          </a:xfrm>
        </p:grpSpPr>
        <p:sp>
          <p:nvSpPr>
            <p:cNvPr id="758" name="Google Shape;758;p29"/>
            <p:cNvSpPr/>
            <p:nvPr/>
          </p:nvSpPr>
          <p:spPr>
            <a:xfrm>
              <a:off x="1517813" y="4605325"/>
              <a:ext cx="1674600" cy="24501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9"/>
            <p:cNvGrpSpPr/>
            <p:nvPr/>
          </p:nvGrpSpPr>
          <p:grpSpPr>
            <a:xfrm>
              <a:off x="1457392" y="4735778"/>
              <a:ext cx="1795429" cy="1298544"/>
              <a:chOff x="2171500" y="3320900"/>
              <a:chExt cx="4580175" cy="2155975"/>
            </a:xfrm>
          </p:grpSpPr>
          <p:sp>
            <p:nvSpPr>
              <p:cNvPr id="760" name="Google Shape;760;p29"/>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9"/>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9"/>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9"/>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9"/>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9"/>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9"/>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7" name="Google Shape;767;p29"/>
          <p:cNvSpPr/>
          <p:nvPr/>
        </p:nvSpPr>
        <p:spPr>
          <a:xfrm rot="5400000">
            <a:off x="7502325" y="4326125"/>
            <a:ext cx="1000200" cy="15402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9"/>
          <p:cNvSpPr/>
          <p:nvPr/>
        </p:nvSpPr>
        <p:spPr>
          <a:xfrm rot="5400000">
            <a:off x="8397525" y="-1746625"/>
            <a:ext cx="1185900" cy="34122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9"/>
          <p:cNvSpPr txBox="1"/>
          <p:nvPr/>
        </p:nvSpPr>
        <p:spPr>
          <a:xfrm>
            <a:off x="4399550" y="3864350"/>
            <a:ext cx="3775800" cy="5931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dk1"/>
                </a:solidFill>
                <a:latin typeface="Lexend"/>
                <a:ea typeface="Lexend"/>
                <a:cs typeface="Lexend"/>
                <a:sym typeface="Lexend"/>
              </a:rPr>
              <a:t>CREDITS: This presentation template was created by </a:t>
            </a:r>
            <a:r>
              <a:rPr lang="en" sz="1200" b="1" u="sng">
                <a:solidFill>
                  <a:schemeClr val="hlink"/>
                </a:solidFill>
                <a:latin typeface="Lexend"/>
                <a:ea typeface="Lexend"/>
                <a:cs typeface="Lexend"/>
                <a:sym typeface="Lexend"/>
                <a:hlinkClick r:id="rId2"/>
              </a:rPr>
              <a:t>Slidesgo</a:t>
            </a:r>
            <a:r>
              <a:rPr lang="en" sz="1200">
                <a:solidFill>
                  <a:schemeClr val="dk1"/>
                </a:solidFill>
                <a:latin typeface="Lexend"/>
                <a:ea typeface="Lexend"/>
                <a:cs typeface="Lexend"/>
                <a:sym typeface="Lexend"/>
              </a:rPr>
              <a:t>, including icons by </a:t>
            </a:r>
            <a:r>
              <a:rPr lang="en" sz="1200" b="1" u="sng">
                <a:solidFill>
                  <a:schemeClr val="dk1"/>
                </a:solidFill>
                <a:latin typeface="Lexend"/>
                <a:ea typeface="Lexend"/>
                <a:cs typeface="Lexend"/>
                <a:sym typeface="Lexend"/>
                <a:hlinkClick r:id="rId3">
                  <a:extLst>
                    <a:ext uri="{A12FA001-AC4F-418D-AE19-62706E023703}">
                      <ahyp:hlinkClr xmlns:ahyp="http://schemas.microsoft.com/office/drawing/2018/hyperlinkcolor" val="tx"/>
                    </a:ext>
                  </a:extLst>
                </a:hlinkClick>
              </a:rPr>
              <a:t>Flaticon</a:t>
            </a:r>
            <a:r>
              <a:rPr lang="en" sz="1200">
                <a:solidFill>
                  <a:schemeClr val="dk1"/>
                </a:solidFill>
                <a:latin typeface="Lexend"/>
                <a:ea typeface="Lexend"/>
                <a:cs typeface="Lexend"/>
                <a:sym typeface="Lexend"/>
              </a:rPr>
              <a:t>, infographics &amp; images by </a:t>
            </a:r>
            <a:r>
              <a:rPr lang="en" sz="1200" b="1" u="sng">
                <a:solidFill>
                  <a:schemeClr val="dk1"/>
                </a:solidFill>
                <a:latin typeface="Lexend"/>
                <a:ea typeface="Lexend"/>
                <a:cs typeface="Lexend"/>
                <a:sym typeface="Lexend"/>
                <a:hlinkClick r:id="rId4">
                  <a:extLst>
                    <a:ext uri="{A12FA001-AC4F-418D-AE19-62706E023703}">
                      <ahyp:hlinkClr xmlns:ahyp="http://schemas.microsoft.com/office/drawing/2018/hyperlinkcolor" val="tx"/>
                    </a:ext>
                  </a:extLst>
                </a:hlinkClick>
              </a:rPr>
              <a:t>Freepik</a:t>
            </a:r>
            <a:endParaRPr sz="1200" b="1" u="sng">
              <a:solidFill>
                <a:schemeClr val="dk1"/>
              </a:solidFill>
              <a:latin typeface="Lexend"/>
              <a:ea typeface="Lexend"/>
              <a:cs typeface="Lexend"/>
              <a:sym typeface="Lexen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 name="Shape 770"/>
        <p:cNvGrpSpPr/>
        <p:nvPr/>
      </p:nvGrpSpPr>
      <p:grpSpPr>
        <a:xfrm>
          <a:off x="0" y="0"/>
          <a:ext cx="0" cy="0"/>
          <a:chOff x="0" y="0"/>
          <a:chExt cx="0" cy="0"/>
        </a:xfrm>
      </p:grpSpPr>
      <p:sp>
        <p:nvSpPr>
          <p:cNvPr id="771" name="Google Shape;771;p30"/>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0"/>
          <p:cNvSpPr/>
          <p:nvPr/>
        </p:nvSpPr>
        <p:spPr>
          <a:xfrm rot="5400000">
            <a:off x="-747200" y="2145600"/>
            <a:ext cx="2061300" cy="852300"/>
          </a:xfrm>
          <a:prstGeom prst="roundRect">
            <a:avLst>
              <a:gd name="adj" fmla="val 3509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 name="Google Shape;773;p30"/>
          <p:cNvGrpSpPr/>
          <p:nvPr/>
        </p:nvGrpSpPr>
        <p:grpSpPr>
          <a:xfrm>
            <a:off x="2865894" y="4605325"/>
            <a:ext cx="3417506" cy="1309288"/>
            <a:chOff x="2865894" y="4605325"/>
            <a:chExt cx="3417506" cy="1309288"/>
          </a:xfrm>
        </p:grpSpPr>
        <p:sp>
          <p:nvSpPr>
            <p:cNvPr id="774" name="Google Shape;774;p30"/>
            <p:cNvSpPr/>
            <p:nvPr/>
          </p:nvSpPr>
          <p:spPr>
            <a:xfrm rot="5400000">
              <a:off x="3984350" y="3492175"/>
              <a:ext cx="1185900" cy="34122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30"/>
            <p:cNvGrpSpPr/>
            <p:nvPr/>
          </p:nvGrpSpPr>
          <p:grpSpPr>
            <a:xfrm>
              <a:off x="2865894" y="4672699"/>
              <a:ext cx="3412329" cy="1241915"/>
              <a:chOff x="868325" y="238125"/>
              <a:chExt cx="5883325" cy="2157975"/>
            </a:xfrm>
          </p:grpSpPr>
          <p:sp>
            <p:nvSpPr>
              <p:cNvPr id="776" name="Google Shape;776;p30"/>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0"/>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0"/>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0"/>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0"/>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0"/>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0"/>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 name="Google Shape;783;p30"/>
          <p:cNvGrpSpPr/>
          <p:nvPr/>
        </p:nvGrpSpPr>
        <p:grpSpPr>
          <a:xfrm>
            <a:off x="2863244" y="-760451"/>
            <a:ext cx="3417506" cy="1312876"/>
            <a:chOff x="2863244" y="-760451"/>
            <a:chExt cx="3417506" cy="1312876"/>
          </a:xfrm>
        </p:grpSpPr>
        <p:sp>
          <p:nvSpPr>
            <p:cNvPr id="784" name="Google Shape;784;p30"/>
            <p:cNvSpPr/>
            <p:nvPr/>
          </p:nvSpPr>
          <p:spPr>
            <a:xfrm rot="5400000">
              <a:off x="3981700" y="-1746625"/>
              <a:ext cx="1185900" cy="34122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 name="Google Shape;785;p30"/>
            <p:cNvGrpSpPr/>
            <p:nvPr/>
          </p:nvGrpSpPr>
          <p:grpSpPr>
            <a:xfrm>
              <a:off x="2863244" y="-760451"/>
              <a:ext cx="3412329" cy="1241915"/>
              <a:chOff x="868325" y="238125"/>
              <a:chExt cx="5883325" cy="2157975"/>
            </a:xfrm>
          </p:grpSpPr>
          <p:sp>
            <p:nvSpPr>
              <p:cNvPr id="786" name="Google Shape;786;p30"/>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0"/>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0"/>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0"/>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0"/>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0"/>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0"/>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 name="Google Shape;793;p30"/>
          <p:cNvSpPr/>
          <p:nvPr/>
        </p:nvSpPr>
        <p:spPr>
          <a:xfrm rot="5400000">
            <a:off x="7819500" y="2145600"/>
            <a:ext cx="2061300" cy="852300"/>
          </a:xfrm>
          <a:prstGeom prst="roundRect">
            <a:avLst>
              <a:gd name="adj" fmla="val 35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
    <p:bg>
      <p:bgPr>
        <a:solidFill>
          <a:schemeClr val="dk1"/>
        </a:solidFill>
        <a:effectLst/>
      </p:bgPr>
    </p:bg>
    <p:spTree>
      <p:nvGrpSpPr>
        <p:cNvPr id="1" name="Shape 794"/>
        <p:cNvGrpSpPr/>
        <p:nvPr/>
      </p:nvGrpSpPr>
      <p:grpSpPr>
        <a:xfrm>
          <a:off x="0" y="0"/>
          <a:ext cx="0" cy="0"/>
          <a:chOff x="0" y="0"/>
          <a:chExt cx="0" cy="0"/>
        </a:xfrm>
      </p:grpSpPr>
      <p:sp>
        <p:nvSpPr>
          <p:cNvPr id="795" name="Google Shape;795;p31"/>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rot="5400000">
            <a:off x="2176425" y="-2100325"/>
            <a:ext cx="1185900" cy="41196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 name="Google Shape;797;p31"/>
          <p:cNvGrpSpPr/>
          <p:nvPr/>
        </p:nvGrpSpPr>
        <p:grpSpPr>
          <a:xfrm>
            <a:off x="2674200" y="4605325"/>
            <a:ext cx="1805100" cy="2671800"/>
            <a:chOff x="2674200" y="4605325"/>
            <a:chExt cx="1805100" cy="2671800"/>
          </a:xfrm>
        </p:grpSpPr>
        <p:sp>
          <p:nvSpPr>
            <p:cNvPr id="798" name="Google Shape;798;p31"/>
            <p:cNvSpPr/>
            <p:nvPr/>
          </p:nvSpPr>
          <p:spPr>
            <a:xfrm>
              <a:off x="2674200" y="4605325"/>
              <a:ext cx="1805100" cy="26718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 name="Google Shape;799;p31"/>
            <p:cNvGrpSpPr/>
            <p:nvPr/>
          </p:nvGrpSpPr>
          <p:grpSpPr>
            <a:xfrm>
              <a:off x="2674217" y="4725390"/>
              <a:ext cx="1795429" cy="1298544"/>
              <a:chOff x="2171500" y="3320900"/>
              <a:chExt cx="4580175" cy="2155975"/>
            </a:xfrm>
          </p:grpSpPr>
          <p:sp>
            <p:nvSpPr>
              <p:cNvPr id="800" name="Google Shape;800;p31"/>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 name="Google Shape;807;p31"/>
          <p:cNvGrpSpPr/>
          <p:nvPr/>
        </p:nvGrpSpPr>
        <p:grpSpPr>
          <a:xfrm>
            <a:off x="4664711" y="4605325"/>
            <a:ext cx="1805100" cy="2671800"/>
            <a:chOff x="4664711" y="4605325"/>
            <a:chExt cx="1805100" cy="2671800"/>
          </a:xfrm>
        </p:grpSpPr>
        <p:sp>
          <p:nvSpPr>
            <p:cNvPr id="808" name="Google Shape;808;p31"/>
            <p:cNvSpPr/>
            <p:nvPr/>
          </p:nvSpPr>
          <p:spPr>
            <a:xfrm>
              <a:off x="4664711" y="4605325"/>
              <a:ext cx="1805100" cy="26718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 name="Google Shape;809;p31"/>
            <p:cNvGrpSpPr/>
            <p:nvPr/>
          </p:nvGrpSpPr>
          <p:grpSpPr>
            <a:xfrm>
              <a:off x="4664942" y="4725390"/>
              <a:ext cx="1795429" cy="1298544"/>
              <a:chOff x="2171500" y="3320900"/>
              <a:chExt cx="4580175" cy="2155975"/>
            </a:xfrm>
          </p:grpSpPr>
          <p:sp>
            <p:nvSpPr>
              <p:cNvPr id="810" name="Google Shape;810;p31"/>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 name="Google Shape;817;p31"/>
          <p:cNvGrpSpPr/>
          <p:nvPr/>
        </p:nvGrpSpPr>
        <p:grpSpPr>
          <a:xfrm>
            <a:off x="5021644" y="-760451"/>
            <a:ext cx="3417506" cy="1312876"/>
            <a:chOff x="5021644" y="-760451"/>
            <a:chExt cx="3417506" cy="1312876"/>
          </a:xfrm>
        </p:grpSpPr>
        <p:sp>
          <p:nvSpPr>
            <p:cNvPr id="818" name="Google Shape;818;p31"/>
            <p:cNvSpPr/>
            <p:nvPr/>
          </p:nvSpPr>
          <p:spPr>
            <a:xfrm rot="5400000">
              <a:off x="6140100" y="-1746625"/>
              <a:ext cx="1185900" cy="34122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31"/>
            <p:cNvGrpSpPr/>
            <p:nvPr/>
          </p:nvGrpSpPr>
          <p:grpSpPr>
            <a:xfrm>
              <a:off x="5021644" y="-760451"/>
              <a:ext cx="3412329" cy="1241915"/>
              <a:chOff x="868325" y="238125"/>
              <a:chExt cx="5883325" cy="2157975"/>
            </a:xfrm>
          </p:grpSpPr>
          <p:sp>
            <p:nvSpPr>
              <p:cNvPr id="820" name="Google Shape;820;p31"/>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2">
  <p:cSld name="CUSTOM_2">
    <p:bg>
      <p:bgPr>
        <a:solidFill>
          <a:schemeClr val="dk1"/>
        </a:solidFill>
        <a:effectLst/>
      </p:bgPr>
    </p:bg>
    <p:spTree>
      <p:nvGrpSpPr>
        <p:cNvPr id="1" name="Shape 827"/>
        <p:cNvGrpSpPr/>
        <p:nvPr/>
      </p:nvGrpSpPr>
      <p:grpSpPr>
        <a:xfrm>
          <a:off x="0" y="0"/>
          <a:ext cx="0" cy="0"/>
          <a:chOff x="0" y="0"/>
          <a:chExt cx="0" cy="0"/>
        </a:xfrm>
      </p:grpSpPr>
      <p:sp>
        <p:nvSpPr>
          <p:cNvPr id="828" name="Google Shape;828;p32"/>
          <p:cNvSpPr/>
          <p:nvPr/>
        </p:nvSpPr>
        <p:spPr>
          <a:xfrm>
            <a:off x="6441375" y="4605325"/>
            <a:ext cx="1674600" cy="24501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32"/>
          <p:cNvGrpSpPr/>
          <p:nvPr/>
        </p:nvGrpSpPr>
        <p:grpSpPr>
          <a:xfrm>
            <a:off x="3443759" y="-760451"/>
            <a:ext cx="3417506" cy="1312876"/>
            <a:chOff x="8393494" y="-760451"/>
            <a:chExt cx="3417506" cy="1312876"/>
          </a:xfrm>
        </p:grpSpPr>
        <p:sp>
          <p:nvSpPr>
            <p:cNvPr id="830" name="Google Shape;830;p32"/>
            <p:cNvSpPr/>
            <p:nvPr/>
          </p:nvSpPr>
          <p:spPr>
            <a:xfrm rot="5400000">
              <a:off x="9511950" y="-1746625"/>
              <a:ext cx="1185900" cy="34122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 name="Google Shape;831;p32"/>
            <p:cNvGrpSpPr/>
            <p:nvPr/>
          </p:nvGrpSpPr>
          <p:grpSpPr>
            <a:xfrm>
              <a:off x="8393494" y="-760451"/>
              <a:ext cx="3412329" cy="1052978"/>
              <a:chOff x="868325" y="238125"/>
              <a:chExt cx="5883325" cy="1829675"/>
            </a:xfrm>
          </p:grpSpPr>
          <p:sp>
            <p:nvSpPr>
              <p:cNvPr id="832" name="Google Shape;832;p32"/>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2"/>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2"/>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2"/>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2"/>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2"/>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8" name="Google Shape;838;p32"/>
          <p:cNvSpPr/>
          <p:nvPr/>
        </p:nvSpPr>
        <p:spPr>
          <a:xfrm>
            <a:off x="1028025" y="-1897675"/>
            <a:ext cx="1674600" cy="24501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32"/>
          <p:cNvGrpSpPr/>
          <p:nvPr/>
        </p:nvGrpSpPr>
        <p:grpSpPr>
          <a:xfrm rot="10800000" flipH="1">
            <a:off x="2282734" y="4605324"/>
            <a:ext cx="3417506" cy="1185900"/>
            <a:chOff x="8393494" y="-633475"/>
            <a:chExt cx="3417506" cy="1185900"/>
          </a:xfrm>
        </p:grpSpPr>
        <p:sp>
          <p:nvSpPr>
            <p:cNvPr id="840" name="Google Shape;840;p32"/>
            <p:cNvSpPr/>
            <p:nvPr/>
          </p:nvSpPr>
          <p:spPr>
            <a:xfrm rot="5400000">
              <a:off x="9511950" y="-1746625"/>
              <a:ext cx="1185900" cy="34122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 name="Google Shape;841;p32"/>
            <p:cNvGrpSpPr/>
            <p:nvPr/>
          </p:nvGrpSpPr>
          <p:grpSpPr>
            <a:xfrm>
              <a:off x="8393494" y="-571529"/>
              <a:ext cx="3412329" cy="864056"/>
              <a:chOff x="868325" y="566400"/>
              <a:chExt cx="5883325" cy="1501400"/>
            </a:xfrm>
          </p:grpSpPr>
          <p:sp>
            <p:nvSpPr>
              <p:cNvPr id="842" name="Google Shape;842;p32"/>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2"/>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2"/>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5"/>
        <p:cNvGrpSpPr/>
        <p:nvPr/>
      </p:nvGrpSpPr>
      <p:grpSpPr>
        <a:xfrm>
          <a:off x="0" y="0"/>
          <a:ext cx="0" cy="0"/>
          <a:chOff x="0" y="0"/>
          <a:chExt cx="0" cy="0"/>
        </a:xfrm>
      </p:grpSpPr>
      <p:sp>
        <p:nvSpPr>
          <p:cNvPr id="46" name="Google Shape;46;p3"/>
          <p:cNvSpPr txBox="1">
            <a:spLocks noGrp="1"/>
          </p:cNvSpPr>
          <p:nvPr>
            <p:ph type="title"/>
          </p:nvPr>
        </p:nvSpPr>
        <p:spPr>
          <a:xfrm>
            <a:off x="706725" y="2199075"/>
            <a:ext cx="4278300" cy="89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45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47" name="Google Shape;47;p3"/>
          <p:cNvSpPr txBox="1">
            <a:spLocks noGrp="1"/>
          </p:cNvSpPr>
          <p:nvPr>
            <p:ph type="title" idx="2" hasCustomPrompt="1"/>
          </p:nvPr>
        </p:nvSpPr>
        <p:spPr>
          <a:xfrm>
            <a:off x="2032571" y="1357275"/>
            <a:ext cx="1626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6000"/>
              <a:buNone/>
              <a:defRPr sz="5500" b="1">
                <a:solidFill>
                  <a:schemeClr val="dk2"/>
                </a:solidFill>
              </a:defRPr>
            </a:lvl1pPr>
            <a:lvl2pPr lvl="1" algn="ctr" rtl="0">
              <a:spcBef>
                <a:spcPts val="0"/>
              </a:spcBef>
              <a:spcAft>
                <a:spcPts val="0"/>
              </a:spcAft>
              <a:buClr>
                <a:schemeClr val="lt2"/>
              </a:buClr>
              <a:buSzPts val="6000"/>
              <a:buNone/>
              <a:defRPr sz="6000">
                <a:solidFill>
                  <a:schemeClr val="lt2"/>
                </a:solidFill>
              </a:defRPr>
            </a:lvl2pPr>
            <a:lvl3pPr lvl="2" algn="ctr" rtl="0">
              <a:spcBef>
                <a:spcPts val="0"/>
              </a:spcBef>
              <a:spcAft>
                <a:spcPts val="0"/>
              </a:spcAft>
              <a:buClr>
                <a:schemeClr val="lt2"/>
              </a:buClr>
              <a:buSzPts val="6000"/>
              <a:buNone/>
              <a:defRPr sz="6000">
                <a:solidFill>
                  <a:schemeClr val="lt2"/>
                </a:solidFill>
              </a:defRPr>
            </a:lvl3pPr>
            <a:lvl4pPr lvl="3" algn="ctr" rtl="0">
              <a:spcBef>
                <a:spcPts val="0"/>
              </a:spcBef>
              <a:spcAft>
                <a:spcPts val="0"/>
              </a:spcAft>
              <a:buClr>
                <a:schemeClr val="lt2"/>
              </a:buClr>
              <a:buSzPts val="6000"/>
              <a:buNone/>
              <a:defRPr sz="6000">
                <a:solidFill>
                  <a:schemeClr val="lt2"/>
                </a:solidFill>
              </a:defRPr>
            </a:lvl4pPr>
            <a:lvl5pPr lvl="4" algn="ctr" rtl="0">
              <a:spcBef>
                <a:spcPts val="0"/>
              </a:spcBef>
              <a:spcAft>
                <a:spcPts val="0"/>
              </a:spcAft>
              <a:buClr>
                <a:schemeClr val="lt2"/>
              </a:buClr>
              <a:buSzPts val="6000"/>
              <a:buNone/>
              <a:defRPr sz="6000">
                <a:solidFill>
                  <a:schemeClr val="lt2"/>
                </a:solidFill>
              </a:defRPr>
            </a:lvl5pPr>
            <a:lvl6pPr lvl="5" algn="ctr" rtl="0">
              <a:spcBef>
                <a:spcPts val="0"/>
              </a:spcBef>
              <a:spcAft>
                <a:spcPts val="0"/>
              </a:spcAft>
              <a:buClr>
                <a:schemeClr val="lt2"/>
              </a:buClr>
              <a:buSzPts val="6000"/>
              <a:buNone/>
              <a:defRPr sz="6000">
                <a:solidFill>
                  <a:schemeClr val="lt2"/>
                </a:solidFill>
              </a:defRPr>
            </a:lvl6pPr>
            <a:lvl7pPr lvl="6" algn="ctr" rtl="0">
              <a:spcBef>
                <a:spcPts val="0"/>
              </a:spcBef>
              <a:spcAft>
                <a:spcPts val="0"/>
              </a:spcAft>
              <a:buClr>
                <a:schemeClr val="lt2"/>
              </a:buClr>
              <a:buSzPts val="6000"/>
              <a:buNone/>
              <a:defRPr sz="6000">
                <a:solidFill>
                  <a:schemeClr val="lt2"/>
                </a:solidFill>
              </a:defRPr>
            </a:lvl7pPr>
            <a:lvl8pPr lvl="7" algn="ctr" rtl="0">
              <a:spcBef>
                <a:spcPts val="0"/>
              </a:spcBef>
              <a:spcAft>
                <a:spcPts val="0"/>
              </a:spcAft>
              <a:buClr>
                <a:schemeClr val="lt2"/>
              </a:buClr>
              <a:buSzPts val="6000"/>
              <a:buNone/>
              <a:defRPr sz="6000">
                <a:solidFill>
                  <a:schemeClr val="lt2"/>
                </a:solidFill>
              </a:defRPr>
            </a:lvl8pPr>
            <a:lvl9pPr lvl="8" algn="ctr" rtl="0">
              <a:spcBef>
                <a:spcPts val="0"/>
              </a:spcBef>
              <a:spcAft>
                <a:spcPts val="0"/>
              </a:spcAft>
              <a:buClr>
                <a:schemeClr val="lt2"/>
              </a:buClr>
              <a:buSzPts val="6000"/>
              <a:buNone/>
              <a:defRPr sz="6000">
                <a:solidFill>
                  <a:schemeClr val="lt2"/>
                </a:solidFill>
              </a:defRPr>
            </a:lvl9pPr>
          </a:lstStyle>
          <a:p>
            <a:r>
              <a:t>xx%</a:t>
            </a:r>
          </a:p>
        </p:txBody>
      </p:sp>
      <p:sp>
        <p:nvSpPr>
          <p:cNvPr id="48" name="Google Shape;48;p3"/>
          <p:cNvSpPr txBox="1">
            <a:spLocks noGrp="1"/>
          </p:cNvSpPr>
          <p:nvPr>
            <p:ph type="subTitle" idx="1"/>
          </p:nvPr>
        </p:nvSpPr>
        <p:spPr>
          <a:xfrm>
            <a:off x="1139601" y="3093079"/>
            <a:ext cx="3412800" cy="683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800"/>
              <a:buNone/>
              <a:defRPr sz="16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49" name="Google Shape;49;p3"/>
          <p:cNvSpPr>
            <a:spLocks noGrp="1"/>
          </p:cNvSpPr>
          <p:nvPr>
            <p:ph type="pic" idx="3"/>
          </p:nvPr>
        </p:nvSpPr>
        <p:spPr>
          <a:xfrm>
            <a:off x="5500700" y="771525"/>
            <a:ext cx="3291000" cy="3591000"/>
          </a:xfrm>
          <a:prstGeom prst="roundRect">
            <a:avLst>
              <a:gd name="adj" fmla="val 16667"/>
            </a:avLst>
          </a:prstGeom>
          <a:noFill/>
          <a:ln>
            <a:noFill/>
          </a:ln>
        </p:spPr>
      </p:sp>
      <p:sp>
        <p:nvSpPr>
          <p:cNvPr id="50" name="Google Shape;50;p3"/>
          <p:cNvSpPr/>
          <p:nvPr/>
        </p:nvSpPr>
        <p:spPr>
          <a:xfrm rot="5400000">
            <a:off x="1206150" y="-1760875"/>
            <a:ext cx="1185900" cy="34122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rot="5400000">
            <a:off x="3977450" y="-953125"/>
            <a:ext cx="1185900" cy="17967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rot="5400000">
            <a:off x="6759225" y="-1760875"/>
            <a:ext cx="1185900" cy="34122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5400000">
            <a:off x="1206210" y="3493374"/>
            <a:ext cx="1185900" cy="34122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5400000">
            <a:off x="3987985" y="4301124"/>
            <a:ext cx="1185900" cy="17967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5400000">
            <a:off x="6759285" y="3493374"/>
            <a:ext cx="1185900" cy="34122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3"/>
          <p:cNvGrpSpPr/>
          <p:nvPr/>
        </p:nvGrpSpPr>
        <p:grpSpPr>
          <a:xfrm>
            <a:off x="5646006" y="-965201"/>
            <a:ext cx="3412329" cy="1241915"/>
            <a:chOff x="868325" y="238125"/>
            <a:chExt cx="5883325" cy="2157975"/>
          </a:xfrm>
        </p:grpSpPr>
        <p:sp>
          <p:nvSpPr>
            <p:cNvPr id="57" name="Google Shape;57;p3"/>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rot="10800000">
            <a:off x="93000" y="4867985"/>
            <a:ext cx="3412329" cy="1241915"/>
            <a:chOff x="868325" y="238125"/>
            <a:chExt cx="5883325" cy="2157975"/>
          </a:xfrm>
        </p:grpSpPr>
        <p:sp>
          <p:nvSpPr>
            <p:cNvPr id="65" name="Google Shape;65;p3"/>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72"/>
        <p:cNvGrpSpPr/>
        <p:nvPr/>
      </p:nvGrpSpPr>
      <p:grpSpPr>
        <a:xfrm>
          <a:off x="0" y="0"/>
          <a:ext cx="0" cy="0"/>
          <a:chOff x="0" y="0"/>
          <a:chExt cx="0" cy="0"/>
        </a:xfrm>
      </p:grpSpPr>
      <p:sp>
        <p:nvSpPr>
          <p:cNvPr id="73" name="Google Shape;73;p4"/>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txBox="1">
            <a:spLocks noGrp="1"/>
          </p:cNvSpPr>
          <p:nvPr>
            <p:ph type="body" idx="1"/>
          </p:nvPr>
        </p:nvSpPr>
        <p:spPr>
          <a:xfrm>
            <a:off x="720000" y="1162000"/>
            <a:ext cx="7704000" cy="371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chemeClr val="dk1"/>
              </a:buClr>
              <a:buSzPts val="1400"/>
              <a:buChar char="●"/>
              <a:defRPr sz="1400">
                <a:solidFill>
                  <a:schemeClr val="dk1"/>
                </a:solidFill>
              </a:defRPr>
            </a:lvl1pPr>
            <a:lvl2pPr marL="914400" lvl="1" indent="-317500" algn="ctr" rtl="0">
              <a:lnSpc>
                <a:spcPct val="115000"/>
              </a:lnSpc>
              <a:spcBef>
                <a:spcPts val="2300"/>
              </a:spcBef>
              <a:spcAft>
                <a:spcPts val="0"/>
              </a:spcAft>
              <a:buClr>
                <a:schemeClr val="dk1"/>
              </a:buClr>
              <a:buSzPts val="1400"/>
              <a:buChar char="○"/>
              <a:defRPr>
                <a:solidFill>
                  <a:schemeClr val="dk1"/>
                </a:solidFill>
              </a:defRPr>
            </a:lvl2pPr>
            <a:lvl3pPr marL="1371600" lvl="2" indent="-317500" algn="ctr" rtl="0">
              <a:lnSpc>
                <a:spcPct val="115000"/>
              </a:lnSpc>
              <a:spcBef>
                <a:spcPts val="0"/>
              </a:spcBef>
              <a:spcAft>
                <a:spcPts val="0"/>
              </a:spcAft>
              <a:buClr>
                <a:schemeClr val="dk1"/>
              </a:buClr>
              <a:buSzPts val="1400"/>
              <a:buChar char="■"/>
              <a:defRPr>
                <a:solidFill>
                  <a:schemeClr val="dk1"/>
                </a:solidFill>
              </a:defRPr>
            </a:lvl3pPr>
            <a:lvl4pPr marL="1828800" lvl="3" indent="-317500" algn="ctr" rtl="0">
              <a:lnSpc>
                <a:spcPct val="115000"/>
              </a:lnSpc>
              <a:spcBef>
                <a:spcPts val="0"/>
              </a:spcBef>
              <a:spcAft>
                <a:spcPts val="0"/>
              </a:spcAft>
              <a:buClr>
                <a:schemeClr val="dk1"/>
              </a:buClr>
              <a:buSzPts val="1400"/>
              <a:buChar char="●"/>
              <a:defRPr>
                <a:solidFill>
                  <a:schemeClr val="dk1"/>
                </a:solidFill>
              </a:defRPr>
            </a:lvl4pPr>
            <a:lvl5pPr marL="2286000" lvl="4" indent="-317500" algn="ctr" rtl="0">
              <a:lnSpc>
                <a:spcPct val="115000"/>
              </a:lnSpc>
              <a:spcBef>
                <a:spcPts val="0"/>
              </a:spcBef>
              <a:spcAft>
                <a:spcPts val="0"/>
              </a:spcAft>
              <a:buClr>
                <a:schemeClr val="dk1"/>
              </a:buClr>
              <a:buSzPts val="1400"/>
              <a:buChar char="○"/>
              <a:defRPr>
                <a:solidFill>
                  <a:schemeClr val="dk1"/>
                </a:solidFill>
              </a:defRPr>
            </a:lvl5pPr>
            <a:lvl6pPr marL="2743200" lvl="5" indent="-317500" algn="ctr" rtl="0">
              <a:lnSpc>
                <a:spcPct val="115000"/>
              </a:lnSpc>
              <a:spcBef>
                <a:spcPts val="0"/>
              </a:spcBef>
              <a:spcAft>
                <a:spcPts val="0"/>
              </a:spcAft>
              <a:buClr>
                <a:schemeClr val="dk1"/>
              </a:buClr>
              <a:buSzPts val="1400"/>
              <a:buChar char="■"/>
              <a:defRPr>
                <a:solidFill>
                  <a:schemeClr val="dk1"/>
                </a:solidFill>
              </a:defRPr>
            </a:lvl6pPr>
            <a:lvl7pPr marL="3200400" lvl="6" indent="-317500" algn="ctr" rtl="0">
              <a:lnSpc>
                <a:spcPct val="115000"/>
              </a:lnSpc>
              <a:spcBef>
                <a:spcPts val="0"/>
              </a:spcBef>
              <a:spcAft>
                <a:spcPts val="0"/>
              </a:spcAft>
              <a:buClr>
                <a:schemeClr val="dk1"/>
              </a:buClr>
              <a:buSzPts val="1400"/>
              <a:buChar char="●"/>
              <a:defRPr>
                <a:solidFill>
                  <a:schemeClr val="dk1"/>
                </a:solidFill>
              </a:defRPr>
            </a:lvl7pPr>
            <a:lvl8pPr marL="3657600" lvl="7" indent="-317500" algn="ctr" rtl="0">
              <a:lnSpc>
                <a:spcPct val="115000"/>
              </a:lnSpc>
              <a:spcBef>
                <a:spcPts val="0"/>
              </a:spcBef>
              <a:spcAft>
                <a:spcPts val="0"/>
              </a:spcAft>
              <a:buClr>
                <a:schemeClr val="dk1"/>
              </a:buClr>
              <a:buSzPts val="1400"/>
              <a:buChar char="○"/>
              <a:defRPr>
                <a:solidFill>
                  <a:schemeClr val="dk1"/>
                </a:solidFill>
              </a:defRPr>
            </a:lvl8pPr>
            <a:lvl9pPr marL="4114800" lvl="8" indent="-317500" algn="ctr"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75" name="Google Shape;75;p4"/>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100"/>
              <a:buNone/>
              <a:defRPr sz="3000">
                <a:solidFill>
                  <a:schemeClr val="dk1"/>
                </a:solidFill>
              </a:defRPr>
            </a:lvl1pPr>
            <a:lvl2pPr lvl="1" algn="ctr" rtl="0">
              <a:spcBef>
                <a:spcPts val="0"/>
              </a:spcBef>
              <a:spcAft>
                <a:spcPts val="0"/>
              </a:spcAft>
              <a:buClr>
                <a:schemeClr val="dk1"/>
              </a:buClr>
              <a:buSzPts val="3100"/>
              <a:buNone/>
              <a:defRPr sz="3100">
                <a:solidFill>
                  <a:schemeClr val="dk1"/>
                </a:solidFill>
              </a:defRPr>
            </a:lvl2pPr>
            <a:lvl3pPr lvl="2" algn="ctr" rtl="0">
              <a:spcBef>
                <a:spcPts val="0"/>
              </a:spcBef>
              <a:spcAft>
                <a:spcPts val="0"/>
              </a:spcAft>
              <a:buClr>
                <a:schemeClr val="dk1"/>
              </a:buClr>
              <a:buSzPts val="3100"/>
              <a:buNone/>
              <a:defRPr sz="3100">
                <a:solidFill>
                  <a:schemeClr val="dk1"/>
                </a:solidFill>
              </a:defRPr>
            </a:lvl3pPr>
            <a:lvl4pPr lvl="3" algn="ctr" rtl="0">
              <a:spcBef>
                <a:spcPts val="0"/>
              </a:spcBef>
              <a:spcAft>
                <a:spcPts val="0"/>
              </a:spcAft>
              <a:buClr>
                <a:schemeClr val="dk1"/>
              </a:buClr>
              <a:buSzPts val="3100"/>
              <a:buNone/>
              <a:defRPr sz="3100">
                <a:solidFill>
                  <a:schemeClr val="dk1"/>
                </a:solidFill>
              </a:defRPr>
            </a:lvl4pPr>
            <a:lvl5pPr lvl="4" algn="ctr" rtl="0">
              <a:spcBef>
                <a:spcPts val="0"/>
              </a:spcBef>
              <a:spcAft>
                <a:spcPts val="0"/>
              </a:spcAft>
              <a:buClr>
                <a:schemeClr val="dk1"/>
              </a:buClr>
              <a:buSzPts val="3100"/>
              <a:buNone/>
              <a:defRPr sz="3100">
                <a:solidFill>
                  <a:schemeClr val="dk1"/>
                </a:solidFill>
              </a:defRPr>
            </a:lvl5pPr>
            <a:lvl6pPr lvl="5" algn="ctr" rtl="0">
              <a:spcBef>
                <a:spcPts val="0"/>
              </a:spcBef>
              <a:spcAft>
                <a:spcPts val="0"/>
              </a:spcAft>
              <a:buClr>
                <a:schemeClr val="dk1"/>
              </a:buClr>
              <a:buSzPts val="3100"/>
              <a:buNone/>
              <a:defRPr sz="3100">
                <a:solidFill>
                  <a:schemeClr val="dk1"/>
                </a:solidFill>
              </a:defRPr>
            </a:lvl6pPr>
            <a:lvl7pPr lvl="6" algn="ctr" rtl="0">
              <a:spcBef>
                <a:spcPts val="0"/>
              </a:spcBef>
              <a:spcAft>
                <a:spcPts val="0"/>
              </a:spcAft>
              <a:buClr>
                <a:schemeClr val="dk1"/>
              </a:buClr>
              <a:buSzPts val="3100"/>
              <a:buNone/>
              <a:defRPr sz="3100">
                <a:solidFill>
                  <a:schemeClr val="dk1"/>
                </a:solidFill>
              </a:defRPr>
            </a:lvl7pPr>
            <a:lvl8pPr lvl="7" algn="ctr" rtl="0">
              <a:spcBef>
                <a:spcPts val="0"/>
              </a:spcBef>
              <a:spcAft>
                <a:spcPts val="0"/>
              </a:spcAft>
              <a:buClr>
                <a:schemeClr val="dk1"/>
              </a:buClr>
              <a:buSzPts val="3100"/>
              <a:buNone/>
              <a:defRPr sz="3100">
                <a:solidFill>
                  <a:schemeClr val="dk1"/>
                </a:solidFill>
              </a:defRPr>
            </a:lvl8pPr>
            <a:lvl9pPr lvl="8" algn="ctr" rtl="0">
              <a:spcBef>
                <a:spcPts val="0"/>
              </a:spcBef>
              <a:spcAft>
                <a:spcPts val="0"/>
              </a:spcAft>
              <a:buClr>
                <a:schemeClr val="dk1"/>
              </a:buClr>
              <a:buSzPts val="3100"/>
              <a:buNone/>
              <a:defRPr sz="3100">
                <a:solidFill>
                  <a:schemeClr val="dk1"/>
                </a:solidFill>
              </a:defRPr>
            </a:lvl9pPr>
          </a:lstStyle>
          <a:p>
            <a:endParaRPr/>
          </a:p>
        </p:txBody>
      </p:sp>
      <p:sp>
        <p:nvSpPr>
          <p:cNvPr id="76" name="Google Shape;76;p4"/>
          <p:cNvSpPr/>
          <p:nvPr/>
        </p:nvSpPr>
        <p:spPr>
          <a:xfrm rot="5400000">
            <a:off x="406200" y="-737275"/>
            <a:ext cx="1000200" cy="15402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7088450" y="4762500"/>
            <a:ext cx="1674600" cy="24501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4"/>
          <p:cNvGrpSpPr/>
          <p:nvPr/>
        </p:nvGrpSpPr>
        <p:grpSpPr>
          <a:xfrm>
            <a:off x="7279069" y="-760451"/>
            <a:ext cx="3417506" cy="1312876"/>
            <a:chOff x="7279069" y="-760451"/>
            <a:chExt cx="3417506" cy="1312876"/>
          </a:xfrm>
        </p:grpSpPr>
        <p:sp>
          <p:nvSpPr>
            <p:cNvPr id="79" name="Google Shape;79;p4"/>
            <p:cNvSpPr/>
            <p:nvPr/>
          </p:nvSpPr>
          <p:spPr>
            <a:xfrm rot="5400000">
              <a:off x="8397525" y="-1746625"/>
              <a:ext cx="1185900" cy="34122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4"/>
            <p:cNvGrpSpPr/>
            <p:nvPr/>
          </p:nvGrpSpPr>
          <p:grpSpPr>
            <a:xfrm>
              <a:off x="7279069" y="-760451"/>
              <a:ext cx="3412329" cy="1241915"/>
              <a:chOff x="868325" y="238125"/>
              <a:chExt cx="5883325" cy="2157975"/>
            </a:xfrm>
          </p:grpSpPr>
          <p:sp>
            <p:nvSpPr>
              <p:cNvPr id="81" name="Google Shape;81;p4"/>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 name="Google Shape;88;p4"/>
          <p:cNvGrpSpPr/>
          <p:nvPr/>
        </p:nvGrpSpPr>
        <p:grpSpPr>
          <a:xfrm>
            <a:off x="-1075433" y="4292125"/>
            <a:ext cx="1795433" cy="2881200"/>
            <a:chOff x="-1075433" y="4292125"/>
            <a:chExt cx="1795433" cy="2881200"/>
          </a:xfrm>
        </p:grpSpPr>
        <p:sp>
          <p:nvSpPr>
            <p:cNvPr id="89" name="Google Shape;89;p4"/>
            <p:cNvSpPr/>
            <p:nvPr/>
          </p:nvSpPr>
          <p:spPr>
            <a:xfrm>
              <a:off x="-280200" y="4292125"/>
              <a:ext cx="1000200" cy="28812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4"/>
            <p:cNvGrpSpPr/>
            <p:nvPr/>
          </p:nvGrpSpPr>
          <p:grpSpPr>
            <a:xfrm>
              <a:off x="-1075433" y="4487690"/>
              <a:ext cx="1795429" cy="1298544"/>
              <a:chOff x="2171500" y="3320900"/>
              <a:chExt cx="4580175" cy="2155975"/>
            </a:xfrm>
          </p:grpSpPr>
          <p:sp>
            <p:nvSpPr>
              <p:cNvPr id="91" name="Google Shape;91;p4"/>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127"/>
        <p:cNvGrpSpPr/>
        <p:nvPr/>
      </p:nvGrpSpPr>
      <p:grpSpPr>
        <a:xfrm>
          <a:off x="0" y="0"/>
          <a:ext cx="0" cy="0"/>
          <a:chOff x="0" y="0"/>
          <a:chExt cx="0" cy="0"/>
        </a:xfrm>
      </p:grpSpPr>
      <p:sp>
        <p:nvSpPr>
          <p:cNvPr id="128" name="Google Shape;128;p6"/>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3100"/>
              <a:buNone/>
              <a:defRPr sz="3000">
                <a:solidFill>
                  <a:schemeClr val="dk1"/>
                </a:solidFill>
              </a:defRPr>
            </a:lvl1pPr>
            <a:lvl2pPr lvl="1" algn="ctr" rtl="0">
              <a:spcBef>
                <a:spcPts val="0"/>
              </a:spcBef>
              <a:spcAft>
                <a:spcPts val="0"/>
              </a:spcAft>
              <a:buClr>
                <a:schemeClr val="dk1"/>
              </a:buClr>
              <a:buSzPts val="3100"/>
              <a:buNone/>
              <a:defRPr sz="3100">
                <a:solidFill>
                  <a:schemeClr val="dk1"/>
                </a:solidFill>
              </a:defRPr>
            </a:lvl2pPr>
            <a:lvl3pPr lvl="2" algn="ctr" rtl="0">
              <a:spcBef>
                <a:spcPts val="0"/>
              </a:spcBef>
              <a:spcAft>
                <a:spcPts val="0"/>
              </a:spcAft>
              <a:buClr>
                <a:schemeClr val="dk1"/>
              </a:buClr>
              <a:buSzPts val="3100"/>
              <a:buNone/>
              <a:defRPr sz="3100">
                <a:solidFill>
                  <a:schemeClr val="dk1"/>
                </a:solidFill>
              </a:defRPr>
            </a:lvl3pPr>
            <a:lvl4pPr lvl="3" algn="ctr" rtl="0">
              <a:spcBef>
                <a:spcPts val="0"/>
              </a:spcBef>
              <a:spcAft>
                <a:spcPts val="0"/>
              </a:spcAft>
              <a:buClr>
                <a:schemeClr val="dk1"/>
              </a:buClr>
              <a:buSzPts val="3100"/>
              <a:buNone/>
              <a:defRPr sz="3100">
                <a:solidFill>
                  <a:schemeClr val="dk1"/>
                </a:solidFill>
              </a:defRPr>
            </a:lvl4pPr>
            <a:lvl5pPr lvl="4" algn="ctr" rtl="0">
              <a:spcBef>
                <a:spcPts val="0"/>
              </a:spcBef>
              <a:spcAft>
                <a:spcPts val="0"/>
              </a:spcAft>
              <a:buClr>
                <a:schemeClr val="dk1"/>
              </a:buClr>
              <a:buSzPts val="3100"/>
              <a:buNone/>
              <a:defRPr sz="3100">
                <a:solidFill>
                  <a:schemeClr val="dk1"/>
                </a:solidFill>
              </a:defRPr>
            </a:lvl5pPr>
            <a:lvl6pPr lvl="5" algn="ctr" rtl="0">
              <a:spcBef>
                <a:spcPts val="0"/>
              </a:spcBef>
              <a:spcAft>
                <a:spcPts val="0"/>
              </a:spcAft>
              <a:buClr>
                <a:schemeClr val="dk1"/>
              </a:buClr>
              <a:buSzPts val="3100"/>
              <a:buNone/>
              <a:defRPr sz="3100">
                <a:solidFill>
                  <a:schemeClr val="dk1"/>
                </a:solidFill>
              </a:defRPr>
            </a:lvl6pPr>
            <a:lvl7pPr lvl="6" algn="ctr" rtl="0">
              <a:spcBef>
                <a:spcPts val="0"/>
              </a:spcBef>
              <a:spcAft>
                <a:spcPts val="0"/>
              </a:spcAft>
              <a:buClr>
                <a:schemeClr val="dk1"/>
              </a:buClr>
              <a:buSzPts val="3100"/>
              <a:buNone/>
              <a:defRPr sz="3100">
                <a:solidFill>
                  <a:schemeClr val="dk1"/>
                </a:solidFill>
              </a:defRPr>
            </a:lvl7pPr>
            <a:lvl8pPr lvl="7" algn="ctr" rtl="0">
              <a:spcBef>
                <a:spcPts val="0"/>
              </a:spcBef>
              <a:spcAft>
                <a:spcPts val="0"/>
              </a:spcAft>
              <a:buClr>
                <a:schemeClr val="dk1"/>
              </a:buClr>
              <a:buSzPts val="3100"/>
              <a:buNone/>
              <a:defRPr sz="3100">
                <a:solidFill>
                  <a:schemeClr val="dk1"/>
                </a:solidFill>
              </a:defRPr>
            </a:lvl8pPr>
            <a:lvl9pPr lvl="8" algn="ctr" rtl="0">
              <a:spcBef>
                <a:spcPts val="0"/>
              </a:spcBef>
              <a:spcAft>
                <a:spcPts val="0"/>
              </a:spcAft>
              <a:buClr>
                <a:schemeClr val="dk1"/>
              </a:buClr>
              <a:buSzPts val="3100"/>
              <a:buNone/>
              <a:defRPr sz="3100">
                <a:solidFill>
                  <a:schemeClr val="dk1"/>
                </a:solidFill>
              </a:defRPr>
            </a:lvl9pPr>
          </a:lstStyle>
          <a:p>
            <a:endParaRPr/>
          </a:p>
        </p:txBody>
      </p:sp>
      <p:sp>
        <p:nvSpPr>
          <p:cNvPr id="130" name="Google Shape;130;p6"/>
          <p:cNvSpPr/>
          <p:nvPr/>
        </p:nvSpPr>
        <p:spPr>
          <a:xfrm rot="-5400000" flipH="1">
            <a:off x="7995142" y="-737275"/>
            <a:ext cx="1000200" cy="15402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flipH="1">
            <a:off x="57542" y="4762500"/>
            <a:ext cx="1674600" cy="24501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6"/>
          <p:cNvGrpSpPr/>
          <p:nvPr/>
        </p:nvGrpSpPr>
        <p:grpSpPr>
          <a:xfrm flipH="1">
            <a:off x="-1875983" y="-760451"/>
            <a:ext cx="3417506" cy="1312876"/>
            <a:chOff x="7279069" y="-760451"/>
            <a:chExt cx="3417506" cy="1312876"/>
          </a:xfrm>
        </p:grpSpPr>
        <p:sp>
          <p:nvSpPr>
            <p:cNvPr id="133" name="Google Shape;133;p6"/>
            <p:cNvSpPr/>
            <p:nvPr/>
          </p:nvSpPr>
          <p:spPr>
            <a:xfrm rot="5400000">
              <a:off x="8397525" y="-1746625"/>
              <a:ext cx="1185900" cy="34122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6"/>
            <p:cNvGrpSpPr/>
            <p:nvPr/>
          </p:nvGrpSpPr>
          <p:grpSpPr>
            <a:xfrm>
              <a:off x="7279069" y="-760451"/>
              <a:ext cx="3412329" cy="1241915"/>
              <a:chOff x="868325" y="238125"/>
              <a:chExt cx="5883325" cy="2157975"/>
            </a:xfrm>
          </p:grpSpPr>
          <p:sp>
            <p:nvSpPr>
              <p:cNvPr id="135" name="Google Shape;135;p6"/>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6"/>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6"/>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6"/>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 name="Google Shape;142;p6"/>
          <p:cNvGrpSpPr/>
          <p:nvPr/>
        </p:nvGrpSpPr>
        <p:grpSpPr>
          <a:xfrm flipH="1">
            <a:off x="8256467" y="4546950"/>
            <a:ext cx="1795433" cy="2881200"/>
            <a:chOff x="-1075433" y="4292125"/>
            <a:chExt cx="1795433" cy="2881200"/>
          </a:xfrm>
        </p:grpSpPr>
        <p:sp>
          <p:nvSpPr>
            <p:cNvPr id="143" name="Google Shape;143;p6"/>
            <p:cNvSpPr/>
            <p:nvPr/>
          </p:nvSpPr>
          <p:spPr>
            <a:xfrm>
              <a:off x="-280200" y="4292125"/>
              <a:ext cx="1000200" cy="28812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44;p6"/>
            <p:cNvGrpSpPr/>
            <p:nvPr/>
          </p:nvGrpSpPr>
          <p:grpSpPr>
            <a:xfrm>
              <a:off x="-1075433" y="4487690"/>
              <a:ext cx="1795429" cy="1298544"/>
              <a:chOff x="2171500" y="3320900"/>
              <a:chExt cx="4580175" cy="2155975"/>
            </a:xfrm>
          </p:grpSpPr>
          <p:sp>
            <p:nvSpPr>
              <p:cNvPr id="145" name="Google Shape;145;p6"/>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6"/>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6"/>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79"/>
        <p:cNvGrpSpPr/>
        <p:nvPr/>
      </p:nvGrpSpPr>
      <p:grpSpPr>
        <a:xfrm>
          <a:off x="0" y="0"/>
          <a:ext cx="0" cy="0"/>
          <a:chOff x="0" y="0"/>
          <a:chExt cx="0" cy="0"/>
        </a:xfrm>
      </p:grpSpPr>
      <p:sp>
        <p:nvSpPr>
          <p:cNvPr id="180" name="Google Shape;180;p8"/>
          <p:cNvSpPr txBox="1">
            <a:spLocks noGrp="1"/>
          </p:cNvSpPr>
          <p:nvPr>
            <p:ph type="title"/>
          </p:nvPr>
        </p:nvSpPr>
        <p:spPr>
          <a:xfrm>
            <a:off x="765925" y="1393500"/>
            <a:ext cx="4316400" cy="235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endParaRPr/>
          </a:p>
        </p:txBody>
      </p:sp>
      <p:sp>
        <p:nvSpPr>
          <p:cNvPr id="181" name="Google Shape;181;p8"/>
          <p:cNvSpPr>
            <a:spLocks noGrp="1"/>
          </p:cNvSpPr>
          <p:nvPr>
            <p:ph type="pic" idx="2"/>
          </p:nvPr>
        </p:nvSpPr>
        <p:spPr>
          <a:xfrm>
            <a:off x="5705475" y="771525"/>
            <a:ext cx="3086100" cy="3591000"/>
          </a:xfrm>
          <a:prstGeom prst="roundRect">
            <a:avLst>
              <a:gd name="adj" fmla="val 16667"/>
            </a:avLst>
          </a:prstGeom>
          <a:noFill/>
          <a:ln>
            <a:noFill/>
          </a:ln>
        </p:spPr>
      </p:sp>
      <p:sp>
        <p:nvSpPr>
          <p:cNvPr id="182" name="Google Shape;182;p8"/>
          <p:cNvSpPr/>
          <p:nvPr/>
        </p:nvSpPr>
        <p:spPr>
          <a:xfrm rot="5400000" flipH="1">
            <a:off x="1206150" y="3493374"/>
            <a:ext cx="1185900" cy="34122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8"/>
          <p:cNvGrpSpPr/>
          <p:nvPr/>
        </p:nvGrpSpPr>
        <p:grpSpPr>
          <a:xfrm>
            <a:off x="5646006" y="4606524"/>
            <a:ext cx="3412329" cy="1503376"/>
            <a:chOff x="5646006" y="4606524"/>
            <a:chExt cx="3412329" cy="1503376"/>
          </a:xfrm>
        </p:grpSpPr>
        <p:sp>
          <p:nvSpPr>
            <p:cNvPr id="184" name="Google Shape;184;p8"/>
            <p:cNvSpPr/>
            <p:nvPr/>
          </p:nvSpPr>
          <p:spPr>
            <a:xfrm rot="5400000" flipH="1">
              <a:off x="6759225" y="3493374"/>
              <a:ext cx="1185900" cy="34122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8"/>
            <p:cNvGrpSpPr/>
            <p:nvPr/>
          </p:nvGrpSpPr>
          <p:grpSpPr>
            <a:xfrm rot="10800000" flipH="1">
              <a:off x="5646006" y="4867985"/>
              <a:ext cx="3412329" cy="1241915"/>
              <a:chOff x="868325" y="238125"/>
              <a:chExt cx="5883325" cy="2157975"/>
            </a:xfrm>
          </p:grpSpPr>
          <p:sp>
            <p:nvSpPr>
              <p:cNvPr id="186" name="Google Shape;186;p8"/>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3" name="Google Shape;193;p8"/>
          <p:cNvSpPr/>
          <p:nvPr/>
        </p:nvSpPr>
        <p:spPr>
          <a:xfrm rot="5400000" flipH="1">
            <a:off x="3977450" y="4301124"/>
            <a:ext cx="1185900" cy="17967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rot="-5400000" flipH="1">
            <a:off x="6759285" y="-1760875"/>
            <a:ext cx="1185900" cy="34122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 name="Google Shape;195;p8"/>
          <p:cNvGrpSpPr/>
          <p:nvPr/>
        </p:nvGrpSpPr>
        <p:grpSpPr>
          <a:xfrm>
            <a:off x="93000" y="-965201"/>
            <a:ext cx="3412329" cy="1503376"/>
            <a:chOff x="93000" y="-965201"/>
            <a:chExt cx="3412329" cy="1503376"/>
          </a:xfrm>
        </p:grpSpPr>
        <p:sp>
          <p:nvSpPr>
            <p:cNvPr id="196" name="Google Shape;196;p8"/>
            <p:cNvSpPr/>
            <p:nvPr/>
          </p:nvSpPr>
          <p:spPr>
            <a:xfrm rot="-5400000" flipH="1">
              <a:off x="1206210" y="-1760875"/>
              <a:ext cx="1185900" cy="34122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 name="Google Shape;197;p8"/>
            <p:cNvGrpSpPr/>
            <p:nvPr/>
          </p:nvGrpSpPr>
          <p:grpSpPr>
            <a:xfrm flipH="1">
              <a:off x="93000" y="-965201"/>
              <a:ext cx="3412329" cy="1241915"/>
              <a:chOff x="868325" y="238125"/>
              <a:chExt cx="5883325" cy="2157975"/>
            </a:xfrm>
          </p:grpSpPr>
          <p:sp>
            <p:nvSpPr>
              <p:cNvPr id="198" name="Google Shape;198;p8"/>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 name="Google Shape;205;p8"/>
          <p:cNvSpPr/>
          <p:nvPr/>
        </p:nvSpPr>
        <p:spPr>
          <a:xfrm rot="-5400000" flipH="1">
            <a:off x="3987985" y="-953125"/>
            <a:ext cx="1185900" cy="17967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206"/>
        <p:cNvGrpSpPr/>
        <p:nvPr/>
      </p:nvGrpSpPr>
      <p:grpSpPr>
        <a:xfrm>
          <a:off x="0" y="0"/>
          <a:ext cx="0" cy="0"/>
          <a:chOff x="0" y="0"/>
          <a:chExt cx="0" cy="0"/>
        </a:xfrm>
      </p:grpSpPr>
      <p:sp>
        <p:nvSpPr>
          <p:cNvPr id="207" name="Google Shape;207;p9"/>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txBox="1">
            <a:spLocks noGrp="1"/>
          </p:cNvSpPr>
          <p:nvPr>
            <p:ph type="title"/>
          </p:nvPr>
        </p:nvSpPr>
        <p:spPr>
          <a:xfrm flipH="1">
            <a:off x="4094990" y="1423750"/>
            <a:ext cx="43578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5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09" name="Google Shape;209;p9"/>
          <p:cNvSpPr txBox="1">
            <a:spLocks noGrp="1"/>
          </p:cNvSpPr>
          <p:nvPr>
            <p:ph type="subTitle" idx="1"/>
          </p:nvPr>
        </p:nvSpPr>
        <p:spPr>
          <a:xfrm flipH="1">
            <a:off x="4095000" y="2171750"/>
            <a:ext cx="4357800" cy="154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9"/>
          <p:cNvSpPr>
            <a:spLocks noGrp="1"/>
          </p:cNvSpPr>
          <p:nvPr>
            <p:ph type="pic" idx="2"/>
          </p:nvPr>
        </p:nvSpPr>
        <p:spPr>
          <a:xfrm>
            <a:off x="618200" y="776250"/>
            <a:ext cx="3291000" cy="3591000"/>
          </a:xfrm>
          <a:prstGeom prst="roundRect">
            <a:avLst>
              <a:gd name="adj" fmla="val 16667"/>
            </a:avLst>
          </a:prstGeom>
          <a:noFill/>
          <a:ln>
            <a:noFill/>
          </a:ln>
        </p:spPr>
      </p:sp>
      <p:sp>
        <p:nvSpPr>
          <p:cNvPr id="211" name="Google Shape;211;p9"/>
          <p:cNvSpPr/>
          <p:nvPr/>
        </p:nvSpPr>
        <p:spPr>
          <a:xfrm>
            <a:off x="6629300" y="-2133625"/>
            <a:ext cx="1805100" cy="2671800"/>
          </a:xfrm>
          <a:prstGeom prst="roundRect">
            <a:avLst>
              <a:gd name="adj" fmla="val 261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9"/>
          <p:cNvGrpSpPr/>
          <p:nvPr/>
        </p:nvGrpSpPr>
        <p:grpSpPr>
          <a:xfrm>
            <a:off x="618194" y="-760451"/>
            <a:ext cx="3412329" cy="1241915"/>
            <a:chOff x="868325" y="238125"/>
            <a:chExt cx="5883325" cy="2157975"/>
          </a:xfrm>
        </p:grpSpPr>
        <p:sp>
          <p:nvSpPr>
            <p:cNvPr id="213" name="Google Shape;213;p9"/>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9"/>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9"/>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9"/>
          <p:cNvSpPr/>
          <p:nvPr/>
        </p:nvSpPr>
        <p:spPr>
          <a:xfrm rot="5400000">
            <a:off x="1736650" y="-1746625"/>
            <a:ext cx="1185900" cy="34122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9"/>
          <p:cNvGrpSpPr/>
          <p:nvPr/>
        </p:nvGrpSpPr>
        <p:grpSpPr>
          <a:xfrm>
            <a:off x="7838325" y="3948150"/>
            <a:ext cx="1805100" cy="2671800"/>
            <a:chOff x="7838325" y="3948150"/>
            <a:chExt cx="1805100" cy="2671800"/>
          </a:xfrm>
        </p:grpSpPr>
        <p:sp>
          <p:nvSpPr>
            <p:cNvPr id="222" name="Google Shape;222;p9"/>
            <p:cNvSpPr/>
            <p:nvPr/>
          </p:nvSpPr>
          <p:spPr>
            <a:xfrm>
              <a:off x="7838325" y="3948150"/>
              <a:ext cx="1805100" cy="26718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 name="Google Shape;223;p9"/>
            <p:cNvGrpSpPr/>
            <p:nvPr/>
          </p:nvGrpSpPr>
          <p:grpSpPr>
            <a:xfrm>
              <a:off x="7838342" y="4068215"/>
              <a:ext cx="1795429" cy="1298544"/>
              <a:chOff x="2171500" y="3320900"/>
              <a:chExt cx="4580175" cy="2155975"/>
            </a:xfrm>
          </p:grpSpPr>
          <p:sp>
            <p:nvSpPr>
              <p:cNvPr id="224" name="Google Shape;224;p9"/>
              <p:cNvSpPr/>
              <p:nvPr/>
            </p:nvSpPr>
            <p:spPr>
              <a:xfrm>
                <a:off x="2181500" y="3320900"/>
                <a:ext cx="4570175" cy="184200"/>
              </a:xfrm>
              <a:custGeom>
                <a:avLst/>
                <a:gdLst/>
                <a:ahLst/>
                <a:cxnLst/>
                <a:rect l="l" t="t" r="r" b="b"/>
                <a:pathLst>
                  <a:path w="182807" h="7368" extrusionOk="0">
                    <a:moveTo>
                      <a:pt x="182806" y="1"/>
                    </a:moveTo>
                    <a:lnTo>
                      <a:pt x="178482" y="81"/>
                    </a:lnTo>
                    <a:lnTo>
                      <a:pt x="174398" y="321"/>
                    </a:lnTo>
                    <a:lnTo>
                      <a:pt x="170475" y="641"/>
                    </a:lnTo>
                    <a:lnTo>
                      <a:pt x="166792" y="1042"/>
                    </a:lnTo>
                    <a:lnTo>
                      <a:pt x="163348" y="1602"/>
                    </a:lnTo>
                    <a:lnTo>
                      <a:pt x="160306" y="2163"/>
                    </a:lnTo>
                    <a:lnTo>
                      <a:pt x="157583" y="2723"/>
                    </a:lnTo>
                    <a:lnTo>
                      <a:pt x="155181" y="3364"/>
                    </a:lnTo>
                    <a:lnTo>
                      <a:pt x="153019" y="3924"/>
                    </a:lnTo>
                    <a:lnTo>
                      <a:pt x="150777" y="4565"/>
                    </a:lnTo>
                    <a:lnTo>
                      <a:pt x="148375" y="5125"/>
                    </a:lnTo>
                    <a:lnTo>
                      <a:pt x="145813" y="5606"/>
                    </a:lnTo>
                    <a:lnTo>
                      <a:pt x="142930" y="6086"/>
                    </a:lnTo>
                    <a:lnTo>
                      <a:pt x="139727" y="6407"/>
                    </a:lnTo>
                    <a:lnTo>
                      <a:pt x="136124" y="6567"/>
                    </a:lnTo>
                    <a:lnTo>
                      <a:pt x="132040" y="6647"/>
                    </a:lnTo>
                    <a:lnTo>
                      <a:pt x="127956" y="6567"/>
                    </a:lnTo>
                    <a:lnTo>
                      <a:pt x="124273" y="6407"/>
                    </a:lnTo>
                    <a:lnTo>
                      <a:pt x="121070" y="6086"/>
                    </a:lnTo>
                    <a:lnTo>
                      <a:pt x="118188" y="5606"/>
                    </a:lnTo>
                    <a:lnTo>
                      <a:pt x="115625" y="5125"/>
                    </a:lnTo>
                    <a:lnTo>
                      <a:pt x="113223" y="4565"/>
                    </a:lnTo>
                    <a:lnTo>
                      <a:pt x="110981" y="4004"/>
                    </a:lnTo>
                    <a:lnTo>
                      <a:pt x="108819" y="3364"/>
                    </a:lnTo>
                    <a:lnTo>
                      <a:pt x="106657" y="2803"/>
                    </a:lnTo>
                    <a:lnTo>
                      <a:pt x="104415" y="2163"/>
                    </a:lnTo>
                    <a:lnTo>
                      <a:pt x="102013" y="1602"/>
                    </a:lnTo>
                    <a:lnTo>
                      <a:pt x="99370" y="1122"/>
                    </a:lnTo>
                    <a:lnTo>
                      <a:pt x="96488" y="641"/>
                    </a:lnTo>
                    <a:lnTo>
                      <a:pt x="93205" y="321"/>
                    </a:lnTo>
                    <a:lnTo>
                      <a:pt x="89602" y="161"/>
                    </a:lnTo>
                    <a:lnTo>
                      <a:pt x="85438" y="81"/>
                    </a:lnTo>
                    <a:lnTo>
                      <a:pt x="81354" y="161"/>
                    </a:lnTo>
                    <a:lnTo>
                      <a:pt x="77671" y="321"/>
                    </a:lnTo>
                    <a:lnTo>
                      <a:pt x="74468" y="721"/>
                    </a:lnTo>
                    <a:lnTo>
                      <a:pt x="71585" y="1122"/>
                    </a:lnTo>
                    <a:lnTo>
                      <a:pt x="68943" y="1602"/>
                    </a:lnTo>
                    <a:lnTo>
                      <a:pt x="66541" y="2163"/>
                    </a:lnTo>
                    <a:lnTo>
                      <a:pt x="64299" y="2803"/>
                    </a:lnTo>
                    <a:lnTo>
                      <a:pt x="62137" y="3364"/>
                    </a:lnTo>
                    <a:lnTo>
                      <a:pt x="59975" y="4004"/>
                    </a:lnTo>
                    <a:lnTo>
                      <a:pt x="57733" y="4645"/>
                    </a:lnTo>
                    <a:lnTo>
                      <a:pt x="55331" y="5206"/>
                    </a:lnTo>
                    <a:lnTo>
                      <a:pt x="52768" y="5686"/>
                    </a:lnTo>
                    <a:lnTo>
                      <a:pt x="49886" y="6086"/>
                    </a:lnTo>
                    <a:lnTo>
                      <a:pt x="46683" y="6407"/>
                    </a:lnTo>
                    <a:lnTo>
                      <a:pt x="42999" y="6647"/>
                    </a:lnTo>
                    <a:lnTo>
                      <a:pt x="38916" y="6727"/>
                    </a:lnTo>
                    <a:lnTo>
                      <a:pt x="34832" y="6647"/>
                    </a:lnTo>
                    <a:lnTo>
                      <a:pt x="31229" y="6407"/>
                    </a:lnTo>
                    <a:lnTo>
                      <a:pt x="28026" y="6086"/>
                    </a:lnTo>
                    <a:lnTo>
                      <a:pt x="25143" y="5686"/>
                    </a:lnTo>
                    <a:lnTo>
                      <a:pt x="22501" y="5206"/>
                    </a:lnTo>
                    <a:lnTo>
                      <a:pt x="20179" y="4645"/>
                    </a:lnTo>
                    <a:lnTo>
                      <a:pt x="17937" y="4004"/>
                    </a:lnTo>
                    <a:lnTo>
                      <a:pt x="15775" y="3444"/>
                    </a:lnTo>
                    <a:lnTo>
                      <a:pt x="13453" y="2803"/>
                    </a:lnTo>
                    <a:lnTo>
                      <a:pt x="10890" y="2243"/>
                    </a:lnTo>
                    <a:lnTo>
                      <a:pt x="5686" y="1122"/>
                    </a:lnTo>
                    <a:lnTo>
                      <a:pt x="1682" y="401"/>
                    </a:lnTo>
                    <a:lnTo>
                      <a:pt x="1" y="81"/>
                    </a:lnTo>
                    <a:lnTo>
                      <a:pt x="1" y="802"/>
                    </a:lnTo>
                    <a:lnTo>
                      <a:pt x="1602" y="1042"/>
                    </a:lnTo>
                    <a:lnTo>
                      <a:pt x="5606" y="1842"/>
                    </a:lnTo>
                    <a:lnTo>
                      <a:pt x="10730" y="2883"/>
                    </a:lnTo>
                    <a:lnTo>
                      <a:pt x="13293" y="3444"/>
                    </a:lnTo>
                    <a:lnTo>
                      <a:pt x="15535" y="4085"/>
                    </a:lnTo>
                    <a:lnTo>
                      <a:pt x="17777" y="4645"/>
                    </a:lnTo>
                    <a:lnTo>
                      <a:pt x="20019" y="5286"/>
                    </a:lnTo>
                    <a:lnTo>
                      <a:pt x="22421" y="5846"/>
                    </a:lnTo>
                    <a:lnTo>
                      <a:pt x="25063" y="6327"/>
                    </a:lnTo>
                    <a:lnTo>
                      <a:pt x="27946" y="6807"/>
                    </a:lnTo>
                    <a:lnTo>
                      <a:pt x="31149" y="7127"/>
                    </a:lnTo>
                    <a:lnTo>
                      <a:pt x="34832" y="7287"/>
                    </a:lnTo>
                    <a:lnTo>
                      <a:pt x="38916" y="7367"/>
                    </a:lnTo>
                    <a:lnTo>
                      <a:pt x="43080" y="7287"/>
                    </a:lnTo>
                    <a:lnTo>
                      <a:pt x="46683" y="7127"/>
                    </a:lnTo>
                    <a:lnTo>
                      <a:pt x="49966" y="6727"/>
                    </a:lnTo>
                    <a:lnTo>
                      <a:pt x="52848" y="6327"/>
                    </a:lnTo>
                    <a:lnTo>
                      <a:pt x="55491" y="5846"/>
                    </a:lnTo>
                    <a:lnTo>
                      <a:pt x="57893" y="5286"/>
                    </a:lnTo>
                    <a:lnTo>
                      <a:pt x="60135" y="4645"/>
                    </a:lnTo>
                    <a:lnTo>
                      <a:pt x="62297" y="4004"/>
                    </a:lnTo>
                    <a:lnTo>
                      <a:pt x="64459" y="3444"/>
                    </a:lnTo>
                    <a:lnTo>
                      <a:pt x="66701" y="2803"/>
                    </a:lnTo>
                    <a:lnTo>
                      <a:pt x="69103" y="2243"/>
                    </a:lnTo>
                    <a:lnTo>
                      <a:pt x="71665" y="1762"/>
                    </a:lnTo>
                    <a:lnTo>
                      <a:pt x="74548" y="1362"/>
                    </a:lnTo>
                    <a:lnTo>
                      <a:pt x="77751" y="1042"/>
                    </a:lnTo>
                    <a:lnTo>
                      <a:pt x="81354" y="802"/>
                    </a:lnTo>
                    <a:lnTo>
                      <a:pt x="85438" y="721"/>
                    </a:lnTo>
                    <a:lnTo>
                      <a:pt x="89522" y="802"/>
                    </a:lnTo>
                    <a:lnTo>
                      <a:pt x="93205" y="1042"/>
                    </a:lnTo>
                    <a:lnTo>
                      <a:pt x="96408" y="1362"/>
                    </a:lnTo>
                    <a:lnTo>
                      <a:pt x="99290" y="1762"/>
                    </a:lnTo>
                    <a:lnTo>
                      <a:pt x="101853" y="2243"/>
                    </a:lnTo>
                    <a:lnTo>
                      <a:pt x="104255" y="2803"/>
                    </a:lnTo>
                    <a:lnTo>
                      <a:pt x="106497" y="3444"/>
                    </a:lnTo>
                    <a:lnTo>
                      <a:pt x="108659" y="4004"/>
                    </a:lnTo>
                    <a:lnTo>
                      <a:pt x="110821" y="4645"/>
                    </a:lnTo>
                    <a:lnTo>
                      <a:pt x="113063" y="5206"/>
                    </a:lnTo>
                    <a:lnTo>
                      <a:pt x="115465" y="5766"/>
                    </a:lnTo>
                    <a:lnTo>
                      <a:pt x="118107" y="6327"/>
                    </a:lnTo>
                    <a:lnTo>
                      <a:pt x="120990" y="6727"/>
                    </a:lnTo>
                    <a:lnTo>
                      <a:pt x="124273" y="7047"/>
                    </a:lnTo>
                    <a:lnTo>
                      <a:pt x="127876" y="7287"/>
                    </a:lnTo>
                    <a:lnTo>
                      <a:pt x="132040" y="7367"/>
                    </a:lnTo>
                    <a:lnTo>
                      <a:pt x="136364" y="7287"/>
                    </a:lnTo>
                    <a:lnTo>
                      <a:pt x="139487" y="7047"/>
                    </a:lnTo>
                    <a:lnTo>
                      <a:pt x="142369" y="6807"/>
                    </a:lnTo>
                    <a:lnTo>
                      <a:pt x="144932" y="6407"/>
                    </a:lnTo>
                    <a:lnTo>
                      <a:pt x="147334" y="6006"/>
                    </a:lnTo>
                    <a:lnTo>
                      <a:pt x="149496" y="5526"/>
                    </a:lnTo>
                    <a:lnTo>
                      <a:pt x="151578" y="5045"/>
                    </a:lnTo>
                    <a:lnTo>
                      <a:pt x="155341" y="4004"/>
                    </a:lnTo>
                    <a:lnTo>
                      <a:pt x="157743" y="3364"/>
                    </a:lnTo>
                    <a:lnTo>
                      <a:pt x="160466" y="2803"/>
                    </a:lnTo>
                    <a:lnTo>
                      <a:pt x="163509" y="2243"/>
                    </a:lnTo>
                    <a:lnTo>
                      <a:pt x="166872" y="1762"/>
                    </a:lnTo>
                    <a:lnTo>
                      <a:pt x="170555" y="1282"/>
                    </a:lnTo>
                    <a:lnTo>
                      <a:pt x="174398" y="962"/>
                    </a:lnTo>
                    <a:lnTo>
                      <a:pt x="178562" y="721"/>
                    </a:lnTo>
                    <a:lnTo>
                      <a:pt x="182806" y="64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2181500" y="3649200"/>
                <a:ext cx="4570175" cy="184200"/>
              </a:xfrm>
              <a:custGeom>
                <a:avLst/>
                <a:gdLst/>
                <a:ahLst/>
                <a:cxnLst/>
                <a:rect l="l" t="t" r="r" b="b"/>
                <a:pathLst>
                  <a:path w="182807" h="7368" extrusionOk="0">
                    <a:moveTo>
                      <a:pt x="182806" y="1"/>
                    </a:moveTo>
                    <a:lnTo>
                      <a:pt x="178562" y="81"/>
                    </a:lnTo>
                    <a:lnTo>
                      <a:pt x="174478" y="321"/>
                    </a:lnTo>
                    <a:lnTo>
                      <a:pt x="170715" y="641"/>
                    </a:lnTo>
                    <a:lnTo>
                      <a:pt x="167272" y="1042"/>
                    </a:lnTo>
                    <a:lnTo>
                      <a:pt x="163989" y="1602"/>
                    </a:lnTo>
                    <a:lnTo>
                      <a:pt x="161106" y="2163"/>
                    </a:lnTo>
                    <a:lnTo>
                      <a:pt x="158464" y="2723"/>
                    </a:lnTo>
                    <a:lnTo>
                      <a:pt x="156142" y="3364"/>
                    </a:lnTo>
                    <a:lnTo>
                      <a:pt x="153980" y="4004"/>
                    </a:lnTo>
                    <a:lnTo>
                      <a:pt x="151738" y="4565"/>
                    </a:lnTo>
                    <a:lnTo>
                      <a:pt x="149336" y="5125"/>
                    </a:lnTo>
                    <a:lnTo>
                      <a:pt x="146773" y="5606"/>
                    </a:lnTo>
                    <a:lnTo>
                      <a:pt x="143891" y="6086"/>
                    </a:lnTo>
                    <a:lnTo>
                      <a:pt x="140688" y="6407"/>
                    </a:lnTo>
                    <a:lnTo>
                      <a:pt x="137085" y="6647"/>
                    </a:lnTo>
                    <a:lnTo>
                      <a:pt x="128837" y="6647"/>
                    </a:lnTo>
                    <a:lnTo>
                      <a:pt x="125234" y="6407"/>
                    </a:lnTo>
                    <a:lnTo>
                      <a:pt x="122031" y="6086"/>
                    </a:lnTo>
                    <a:lnTo>
                      <a:pt x="119148" y="5686"/>
                    </a:lnTo>
                    <a:lnTo>
                      <a:pt x="116586" y="5125"/>
                    </a:lnTo>
                    <a:lnTo>
                      <a:pt x="114184" y="4565"/>
                    </a:lnTo>
                    <a:lnTo>
                      <a:pt x="111942" y="4004"/>
                    </a:lnTo>
                    <a:lnTo>
                      <a:pt x="109780" y="3364"/>
                    </a:lnTo>
                    <a:lnTo>
                      <a:pt x="107618" y="2803"/>
                    </a:lnTo>
                    <a:lnTo>
                      <a:pt x="105376" y="2163"/>
                    </a:lnTo>
                    <a:lnTo>
                      <a:pt x="102974" y="1602"/>
                    </a:lnTo>
                    <a:lnTo>
                      <a:pt x="100331" y="1122"/>
                    </a:lnTo>
                    <a:lnTo>
                      <a:pt x="97449" y="721"/>
                    </a:lnTo>
                    <a:lnTo>
                      <a:pt x="94166" y="321"/>
                    </a:lnTo>
                    <a:lnTo>
                      <a:pt x="90563" y="161"/>
                    </a:lnTo>
                    <a:lnTo>
                      <a:pt x="86399" y="81"/>
                    </a:lnTo>
                    <a:lnTo>
                      <a:pt x="82315" y="161"/>
                    </a:lnTo>
                    <a:lnTo>
                      <a:pt x="78632" y="401"/>
                    </a:lnTo>
                    <a:lnTo>
                      <a:pt x="75429" y="721"/>
                    </a:lnTo>
                    <a:lnTo>
                      <a:pt x="72546" y="1122"/>
                    </a:lnTo>
                    <a:lnTo>
                      <a:pt x="69904" y="1602"/>
                    </a:lnTo>
                    <a:lnTo>
                      <a:pt x="67502" y="2163"/>
                    </a:lnTo>
                    <a:lnTo>
                      <a:pt x="65260" y="2803"/>
                    </a:lnTo>
                    <a:lnTo>
                      <a:pt x="63018" y="3444"/>
                    </a:lnTo>
                    <a:lnTo>
                      <a:pt x="60936" y="4004"/>
                    </a:lnTo>
                    <a:lnTo>
                      <a:pt x="58694" y="4645"/>
                    </a:lnTo>
                    <a:lnTo>
                      <a:pt x="56291" y="5205"/>
                    </a:lnTo>
                    <a:lnTo>
                      <a:pt x="53649" y="5686"/>
                    </a:lnTo>
                    <a:lnTo>
                      <a:pt x="50766" y="6086"/>
                    </a:lnTo>
                    <a:lnTo>
                      <a:pt x="47564" y="6407"/>
                    </a:lnTo>
                    <a:lnTo>
                      <a:pt x="43960" y="6647"/>
                    </a:lnTo>
                    <a:lnTo>
                      <a:pt x="39877" y="6727"/>
                    </a:lnTo>
                    <a:lnTo>
                      <a:pt x="35793" y="6647"/>
                    </a:lnTo>
                    <a:lnTo>
                      <a:pt x="32190" y="6487"/>
                    </a:lnTo>
                    <a:lnTo>
                      <a:pt x="28987" y="6086"/>
                    </a:lnTo>
                    <a:lnTo>
                      <a:pt x="26104" y="5686"/>
                    </a:lnTo>
                    <a:lnTo>
                      <a:pt x="23462" y="5205"/>
                    </a:lnTo>
                    <a:lnTo>
                      <a:pt x="21060" y="4645"/>
                    </a:lnTo>
                    <a:lnTo>
                      <a:pt x="18818" y="4084"/>
                    </a:lnTo>
                    <a:lnTo>
                      <a:pt x="16736" y="3444"/>
                    </a:lnTo>
                    <a:lnTo>
                      <a:pt x="14334" y="2803"/>
                    </a:lnTo>
                    <a:lnTo>
                      <a:pt x="11691" y="2243"/>
                    </a:lnTo>
                    <a:lnTo>
                      <a:pt x="6166" y="1202"/>
                    </a:lnTo>
                    <a:lnTo>
                      <a:pt x="1762" y="401"/>
                    </a:lnTo>
                    <a:lnTo>
                      <a:pt x="1" y="81"/>
                    </a:lnTo>
                    <a:lnTo>
                      <a:pt x="1" y="801"/>
                    </a:lnTo>
                    <a:lnTo>
                      <a:pt x="1762" y="1042"/>
                    </a:lnTo>
                    <a:lnTo>
                      <a:pt x="6086" y="1842"/>
                    </a:lnTo>
                    <a:lnTo>
                      <a:pt x="11531" y="2883"/>
                    </a:lnTo>
                    <a:lnTo>
                      <a:pt x="14173" y="3444"/>
                    </a:lnTo>
                    <a:lnTo>
                      <a:pt x="16495" y="4084"/>
                    </a:lnTo>
                    <a:lnTo>
                      <a:pt x="18657" y="4725"/>
                    </a:lnTo>
                    <a:lnTo>
                      <a:pt x="20980" y="5286"/>
                    </a:lnTo>
                    <a:lnTo>
                      <a:pt x="23382" y="5846"/>
                    </a:lnTo>
                    <a:lnTo>
                      <a:pt x="25944" y="6326"/>
                    </a:lnTo>
                    <a:lnTo>
                      <a:pt x="28907" y="6807"/>
                    </a:lnTo>
                    <a:lnTo>
                      <a:pt x="32110" y="7127"/>
                    </a:lnTo>
                    <a:lnTo>
                      <a:pt x="35793" y="7287"/>
                    </a:lnTo>
                    <a:lnTo>
                      <a:pt x="39877" y="7367"/>
                    </a:lnTo>
                    <a:lnTo>
                      <a:pt x="44040" y="7287"/>
                    </a:lnTo>
                    <a:lnTo>
                      <a:pt x="47644" y="7127"/>
                    </a:lnTo>
                    <a:lnTo>
                      <a:pt x="50927" y="6807"/>
                    </a:lnTo>
                    <a:lnTo>
                      <a:pt x="53809" y="6326"/>
                    </a:lnTo>
                    <a:lnTo>
                      <a:pt x="56372" y="5846"/>
                    </a:lnTo>
                    <a:lnTo>
                      <a:pt x="58774" y="5286"/>
                    </a:lnTo>
                    <a:lnTo>
                      <a:pt x="61096" y="4645"/>
                    </a:lnTo>
                    <a:lnTo>
                      <a:pt x="63258" y="4084"/>
                    </a:lnTo>
                    <a:lnTo>
                      <a:pt x="65420" y="3444"/>
                    </a:lnTo>
                    <a:lnTo>
                      <a:pt x="67662" y="2883"/>
                    </a:lnTo>
                    <a:lnTo>
                      <a:pt x="69984" y="2323"/>
                    </a:lnTo>
                    <a:lnTo>
                      <a:pt x="72626" y="1762"/>
                    </a:lnTo>
                    <a:lnTo>
                      <a:pt x="75509" y="1362"/>
                    </a:lnTo>
                    <a:lnTo>
                      <a:pt x="78712" y="1042"/>
                    </a:lnTo>
                    <a:lnTo>
                      <a:pt x="82315" y="801"/>
                    </a:lnTo>
                    <a:lnTo>
                      <a:pt x="86399" y="721"/>
                    </a:lnTo>
                    <a:lnTo>
                      <a:pt x="90482" y="801"/>
                    </a:lnTo>
                    <a:lnTo>
                      <a:pt x="94086" y="1042"/>
                    </a:lnTo>
                    <a:lnTo>
                      <a:pt x="97369" y="1362"/>
                    </a:lnTo>
                    <a:lnTo>
                      <a:pt x="100251" y="1762"/>
                    </a:lnTo>
                    <a:lnTo>
                      <a:pt x="102814" y="2243"/>
                    </a:lnTo>
                    <a:lnTo>
                      <a:pt x="105216" y="2803"/>
                    </a:lnTo>
                    <a:lnTo>
                      <a:pt x="107458" y="3444"/>
                    </a:lnTo>
                    <a:lnTo>
                      <a:pt x="109620" y="4004"/>
                    </a:lnTo>
                    <a:lnTo>
                      <a:pt x="111782" y="4645"/>
                    </a:lnTo>
                    <a:lnTo>
                      <a:pt x="114024" y="5205"/>
                    </a:lnTo>
                    <a:lnTo>
                      <a:pt x="116426" y="5766"/>
                    </a:lnTo>
                    <a:lnTo>
                      <a:pt x="119068" y="6326"/>
                    </a:lnTo>
                    <a:lnTo>
                      <a:pt x="121951" y="6727"/>
                    </a:lnTo>
                    <a:lnTo>
                      <a:pt x="125154" y="7047"/>
                    </a:lnTo>
                    <a:lnTo>
                      <a:pt x="128837" y="7287"/>
                    </a:lnTo>
                    <a:lnTo>
                      <a:pt x="132921" y="7367"/>
                    </a:lnTo>
                    <a:lnTo>
                      <a:pt x="137325" y="7287"/>
                    </a:lnTo>
                    <a:lnTo>
                      <a:pt x="140448" y="7047"/>
                    </a:lnTo>
                    <a:lnTo>
                      <a:pt x="143330" y="6807"/>
                    </a:lnTo>
                    <a:lnTo>
                      <a:pt x="145893" y="6487"/>
                    </a:lnTo>
                    <a:lnTo>
                      <a:pt x="148295" y="6006"/>
                    </a:lnTo>
                    <a:lnTo>
                      <a:pt x="150457" y="5526"/>
                    </a:lnTo>
                    <a:lnTo>
                      <a:pt x="152459" y="5045"/>
                    </a:lnTo>
                    <a:lnTo>
                      <a:pt x="156302" y="4004"/>
                    </a:lnTo>
                    <a:lnTo>
                      <a:pt x="158624" y="3364"/>
                    </a:lnTo>
                    <a:lnTo>
                      <a:pt x="161267" y="2803"/>
                    </a:lnTo>
                    <a:lnTo>
                      <a:pt x="164149" y="2243"/>
                    </a:lnTo>
                    <a:lnTo>
                      <a:pt x="167352" y="1762"/>
                    </a:lnTo>
                    <a:lnTo>
                      <a:pt x="170795" y="1282"/>
                    </a:lnTo>
                    <a:lnTo>
                      <a:pt x="174559" y="962"/>
                    </a:lnTo>
                    <a:lnTo>
                      <a:pt x="17856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a:off x="2181500" y="3977500"/>
                <a:ext cx="4570175" cy="186200"/>
              </a:xfrm>
              <a:custGeom>
                <a:avLst/>
                <a:gdLst/>
                <a:ahLst/>
                <a:cxnLst/>
                <a:rect l="l" t="t" r="r" b="b"/>
                <a:pathLst>
                  <a:path w="182807" h="7448" extrusionOk="0">
                    <a:moveTo>
                      <a:pt x="182806" y="1"/>
                    </a:moveTo>
                    <a:lnTo>
                      <a:pt x="178562" y="81"/>
                    </a:lnTo>
                    <a:lnTo>
                      <a:pt x="174639" y="321"/>
                    </a:lnTo>
                    <a:lnTo>
                      <a:pt x="171035" y="641"/>
                    </a:lnTo>
                    <a:lnTo>
                      <a:pt x="167752" y="1122"/>
                    </a:lnTo>
                    <a:lnTo>
                      <a:pt x="164630" y="1602"/>
                    </a:lnTo>
                    <a:lnTo>
                      <a:pt x="161907" y="2163"/>
                    </a:lnTo>
                    <a:lnTo>
                      <a:pt x="159345" y="2803"/>
                    </a:lnTo>
                    <a:lnTo>
                      <a:pt x="157103" y="3364"/>
                    </a:lnTo>
                    <a:lnTo>
                      <a:pt x="154941" y="4004"/>
                    </a:lnTo>
                    <a:lnTo>
                      <a:pt x="152699" y="4565"/>
                    </a:lnTo>
                    <a:lnTo>
                      <a:pt x="150297" y="5125"/>
                    </a:lnTo>
                    <a:lnTo>
                      <a:pt x="147734" y="5686"/>
                    </a:lnTo>
                    <a:lnTo>
                      <a:pt x="144852" y="6086"/>
                    </a:lnTo>
                    <a:lnTo>
                      <a:pt x="141649" y="6406"/>
                    </a:lnTo>
                    <a:lnTo>
                      <a:pt x="137965" y="6647"/>
                    </a:lnTo>
                    <a:lnTo>
                      <a:pt x="133882" y="6727"/>
                    </a:lnTo>
                    <a:lnTo>
                      <a:pt x="129798" y="6647"/>
                    </a:lnTo>
                    <a:lnTo>
                      <a:pt x="126195" y="6406"/>
                    </a:lnTo>
                    <a:lnTo>
                      <a:pt x="122992" y="6086"/>
                    </a:lnTo>
                    <a:lnTo>
                      <a:pt x="120109" y="5686"/>
                    </a:lnTo>
                    <a:lnTo>
                      <a:pt x="117467" y="5125"/>
                    </a:lnTo>
                    <a:lnTo>
                      <a:pt x="115145" y="4565"/>
                    </a:lnTo>
                    <a:lnTo>
                      <a:pt x="112903" y="4004"/>
                    </a:lnTo>
                    <a:lnTo>
                      <a:pt x="110741" y="3444"/>
                    </a:lnTo>
                    <a:lnTo>
                      <a:pt x="108579" y="2803"/>
                    </a:lnTo>
                    <a:lnTo>
                      <a:pt x="106257" y="2163"/>
                    </a:lnTo>
                    <a:lnTo>
                      <a:pt x="103855" y="1602"/>
                    </a:lnTo>
                    <a:lnTo>
                      <a:pt x="101292" y="1122"/>
                    </a:lnTo>
                    <a:lnTo>
                      <a:pt x="98410" y="721"/>
                    </a:lnTo>
                    <a:lnTo>
                      <a:pt x="95127" y="401"/>
                    </a:lnTo>
                    <a:lnTo>
                      <a:pt x="91523" y="161"/>
                    </a:lnTo>
                    <a:lnTo>
                      <a:pt x="87360" y="81"/>
                    </a:lnTo>
                    <a:lnTo>
                      <a:pt x="83276" y="161"/>
                    </a:lnTo>
                    <a:lnTo>
                      <a:pt x="79593" y="401"/>
                    </a:lnTo>
                    <a:lnTo>
                      <a:pt x="76390" y="721"/>
                    </a:lnTo>
                    <a:lnTo>
                      <a:pt x="73427" y="1122"/>
                    </a:lnTo>
                    <a:lnTo>
                      <a:pt x="70865" y="1682"/>
                    </a:lnTo>
                    <a:lnTo>
                      <a:pt x="68463" y="2243"/>
                    </a:lnTo>
                    <a:lnTo>
                      <a:pt x="66140" y="2803"/>
                    </a:lnTo>
                    <a:lnTo>
                      <a:pt x="63978" y="3444"/>
                    </a:lnTo>
                    <a:lnTo>
                      <a:pt x="61817" y="4004"/>
                    </a:lnTo>
                    <a:lnTo>
                      <a:pt x="59574" y="4645"/>
                    </a:lnTo>
                    <a:lnTo>
                      <a:pt x="57252" y="5205"/>
                    </a:lnTo>
                    <a:lnTo>
                      <a:pt x="54610" y="5686"/>
                    </a:lnTo>
                    <a:lnTo>
                      <a:pt x="51727" y="6086"/>
                    </a:lnTo>
                    <a:lnTo>
                      <a:pt x="48524" y="6487"/>
                    </a:lnTo>
                    <a:lnTo>
                      <a:pt x="44921" y="6647"/>
                    </a:lnTo>
                    <a:lnTo>
                      <a:pt x="40838" y="6727"/>
                    </a:lnTo>
                    <a:lnTo>
                      <a:pt x="36754" y="6647"/>
                    </a:lnTo>
                    <a:lnTo>
                      <a:pt x="33151" y="6487"/>
                    </a:lnTo>
                    <a:lnTo>
                      <a:pt x="29868" y="6166"/>
                    </a:lnTo>
                    <a:lnTo>
                      <a:pt x="27065" y="5686"/>
                    </a:lnTo>
                    <a:lnTo>
                      <a:pt x="24423" y="5205"/>
                    </a:lnTo>
                    <a:lnTo>
                      <a:pt x="22020" y="4645"/>
                    </a:lnTo>
                    <a:lnTo>
                      <a:pt x="19778" y="4084"/>
                    </a:lnTo>
                    <a:lnTo>
                      <a:pt x="17616" y="3444"/>
                    </a:lnTo>
                    <a:lnTo>
                      <a:pt x="15214" y="2803"/>
                    </a:lnTo>
                    <a:lnTo>
                      <a:pt x="12492" y="2243"/>
                    </a:lnTo>
                    <a:lnTo>
                      <a:pt x="9529" y="1682"/>
                    </a:lnTo>
                    <a:lnTo>
                      <a:pt x="6647" y="1202"/>
                    </a:lnTo>
                    <a:lnTo>
                      <a:pt x="1922" y="401"/>
                    </a:lnTo>
                    <a:lnTo>
                      <a:pt x="1" y="161"/>
                    </a:lnTo>
                    <a:lnTo>
                      <a:pt x="1" y="801"/>
                    </a:lnTo>
                    <a:lnTo>
                      <a:pt x="1922" y="1122"/>
                    </a:lnTo>
                    <a:lnTo>
                      <a:pt x="6566" y="1842"/>
                    </a:lnTo>
                    <a:lnTo>
                      <a:pt x="9449" y="2323"/>
                    </a:lnTo>
                    <a:lnTo>
                      <a:pt x="12332" y="2883"/>
                    </a:lnTo>
                    <a:lnTo>
                      <a:pt x="15054" y="3524"/>
                    </a:lnTo>
                    <a:lnTo>
                      <a:pt x="17456" y="4084"/>
                    </a:lnTo>
                    <a:lnTo>
                      <a:pt x="19618" y="4725"/>
                    </a:lnTo>
                    <a:lnTo>
                      <a:pt x="21860" y="5285"/>
                    </a:lnTo>
                    <a:lnTo>
                      <a:pt x="24263" y="5846"/>
                    </a:lnTo>
                    <a:lnTo>
                      <a:pt x="26905" y="6406"/>
                    </a:lnTo>
                    <a:lnTo>
                      <a:pt x="29788" y="6807"/>
                    </a:lnTo>
                    <a:lnTo>
                      <a:pt x="33070" y="7127"/>
                    </a:lnTo>
                    <a:lnTo>
                      <a:pt x="36674" y="7367"/>
                    </a:lnTo>
                    <a:lnTo>
                      <a:pt x="40838" y="7447"/>
                    </a:lnTo>
                    <a:lnTo>
                      <a:pt x="44921" y="7367"/>
                    </a:lnTo>
                    <a:lnTo>
                      <a:pt x="48605" y="7127"/>
                    </a:lnTo>
                    <a:lnTo>
                      <a:pt x="51807" y="6807"/>
                    </a:lnTo>
                    <a:lnTo>
                      <a:pt x="54770" y="6326"/>
                    </a:lnTo>
                    <a:lnTo>
                      <a:pt x="57332" y="5846"/>
                    </a:lnTo>
                    <a:lnTo>
                      <a:pt x="59735" y="5285"/>
                    </a:lnTo>
                    <a:lnTo>
                      <a:pt x="61977" y="4645"/>
                    </a:lnTo>
                    <a:lnTo>
                      <a:pt x="64219" y="4084"/>
                    </a:lnTo>
                    <a:lnTo>
                      <a:pt x="66381" y="3444"/>
                    </a:lnTo>
                    <a:lnTo>
                      <a:pt x="68543" y="2883"/>
                    </a:lnTo>
                    <a:lnTo>
                      <a:pt x="70945" y="2323"/>
                    </a:lnTo>
                    <a:lnTo>
                      <a:pt x="73587" y="1762"/>
                    </a:lnTo>
                    <a:lnTo>
                      <a:pt x="76470" y="1362"/>
                    </a:lnTo>
                    <a:lnTo>
                      <a:pt x="79673" y="1042"/>
                    </a:lnTo>
                    <a:lnTo>
                      <a:pt x="83276" y="801"/>
                    </a:lnTo>
                    <a:lnTo>
                      <a:pt x="87360" y="721"/>
                    </a:lnTo>
                    <a:lnTo>
                      <a:pt x="91443" y="801"/>
                    </a:lnTo>
                    <a:lnTo>
                      <a:pt x="95047" y="1042"/>
                    </a:lnTo>
                    <a:lnTo>
                      <a:pt x="98249" y="1362"/>
                    </a:lnTo>
                    <a:lnTo>
                      <a:pt x="101132" y="1762"/>
                    </a:lnTo>
                    <a:lnTo>
                      <a:pt x="103774" y="2323"/>
                    </a:lnTo>
                    <a:lnTo>
                      <a:pt x="106177" y="2803"/>
                    </a:lnTo>
                    <a:lnTo>
                      <a:pt x="108419" y="3444"/>
                    </a:lnTo>
                    <a:lnTo>
                      <a:pt x="110581" y="4004"/>
                    </a:lnTo>
                    <a:lnTo>
                      <a:pt x="112743" y="4645"/>
                    </a:lnTo>
                    <a:lnTo>
                      <a:pt x="114985" y="5285"/>
                    </a:lnTo>
                    <a:lnTo>
                      <a:pt x="117387" y="5846"/>
                    </a:lnTo>
                    <a:lnTo>
                      <a:pt x="120029" y="6326"/>
                    </a:lnTo>
                    <a:lnTo>
                      <a:pt x="122912" y="6727"/>
                    </a:lnTo>
                    <a:lnTo>
                      <a:pt x="126115" y="7047"/>
                    </a:lnTo>
                    <a:lnTo>
                      <a:pt x="129798" y="7287"/>
                    </a:lnTo>
                    <a:lnTo>
                      <a:pt x="133882" y="7367"/>
                    </a:lnTo>
                    <a:lnTo>
                      <a:pt x="138206" y="7287"/>
                    </a:lnTo>
                    <a:lnTo>
                      <a:pt x="141409" y="7127"/>
                    </a:lnTo>
                    <a:lnTo>
                      <a:pt x="144291" y="6807"/>
                    </a:lnTo>
                    <a:lnTo>
                      <a:pt x="146853" y="6487"/>
                    </a:lnTo>
                    <a:lnTo>
                      <a:pt x="149256" y="6006"/>
                    </a:lnTo>
                    <a:lnTo>
                      <a:pt x="151418" y="5606"/>
                    </a:lnTo>
                    <a:lnTo>
                      <a:pt x="153419" y="5045"/>
                    </a:lnTo>
                    <a:lnTo>
                      <a:pt x="157263" y="4004"/>
                    </a:lnTo>
                    <a:lnTo>
                      <a:pt x="159505" y="3444"/>
                    </a:lnTo>
                    <a:lnTo>
                      <a:pt x="161987" y="2803"/>
                    </a:lnTo>
                    <a:lnTo>
                      <a:pt x="164790" y="2243"/>
                    </a:lnTo>
                    <a:lnTo>
                      <a:pt x="167832" y="1762"/>
                    </a:lnTo>
                    <a:lnTo>
                      <a:pt x="171115" y="1362"/>
                    </a:lnTo>
                    <a:lnTo>
                      <a:pt x="174719" y="961"/>
                    </a:lnTo>
                    <a:lnTo>
                      <a:pt x="178642" y="801"/>
                    </a:lnTo>
                    <a:lnTo>
                      <a:pt x="182806" y="721"/>
                    </a:lnTo>
                    <a:lnTo>
                      <a:pt x="1828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9"/>
              <p:cNvSpPr/>
              <p:nvPr/>
            </p:nvSpPr>
            <p:spPr>
              <a:xfrm>
                <a:off x="2181500" y="4307800"/>
                <a:ext cx="4570175" cy="184200"/>
              </a:xfrm>
              <a:custGeom>
                <a:avLst/>
                <a:gdLst/>
                <a:ahLst/>
                <a:cxnLst/>
                <a:rect l="l" t="t" r="r" b="b"/>
                <a:pathLst>
                  <a:path w="182807" h="7368" extrusionOk="0">
                    <a:moveTo>
                      <a:pt x="88320" y="1"/>
                    </a:moveTo>
                    <a:lnTo>
                      <a:pt x="84157" y="81"/>
                    </a:lnTo>
                    <a:lnTo>
                      <a:pt x="80553" y="321"/>
                    </a:lnTo>
                    <a:lnTo>
                      <a:pt x="77270" y="641"/>
                    </a:lnTo>
                    <a:lnTo>
                      <a:pt x="74388" y="1042"/>
                    </a:lnTo>
                    <a:lnTo>
                      <a:pt x="71745" y="1602"/>
                    </a:lnTo>
                    <a:lnTo>
                      <a:pt x="69343" y="2163"/>
                    </a:lnTo>
                    <a:lnTo>
                      <a:pt x="67101" y="2723"/>
                    </a:lnTo>
                    <a:lnTo>
                      <a:pt x="64939" y="3364"/>
                    </a:lnTo>
                    <a:lnTo>
                      <a:pt x="62777" y="4004"/>
                    </a:lnTo>
                    <a:lnTo>
                      <a:pt x="60535" y="4565"/>
                    </a:lnTo>
                    <a:lnTo>
                      <a:pt x="58133" y="5125"/>
                    </a:lnTo>
                    <a:lnTo>
                      <a:pt x="55571" y="5606"/>
                    </a:lnTo>
                    <a:lnTo>
                      <a:pt x="52688" y="6086"/>
                    </a:lnTo>
                    <a:lnTo>
                      <a:pt x="49485" y="6406"/>
                    </a:lnTo>
                    <a:lnTo>
                      <a:pt x="45882" y="6567"/>
                    </a:lnTo>
                    <a:lnTo>
                      <a:pt x="41798" y="6647"/>
                    </a:lnTo>
                    <a:lnTo>
                      <a:pt x="37715" y="6647"/>
                    </a:lnTo>
                    <a:lnTo>
                      <a:pt x="34031" y="6406"/>
                    </a:lnTo>
                    <a:lnTo>
                      <a:pt x="30828" y="6086"/>
                    </a:lnTo>
                    <a:lnTo>
                      <a:pt x="27946" y="5606"/>
                    </a:lnTo>
                    <a:lnTo>
                      <a:pt x="25384" y="5125"/>
                    </a:lnTo>
                    <a:lnTo>
                      <a:pt x="22981" y="4565"/>
                    </a:lnTo>
                    <a:lnTo>
                      <a:pt x="20739" y="4004"/>
                    </a:lnTo>
                    <a:lnTo>
                      <a:pt x="18577" y="3364"/>
                    </a:lnTo>
                    <a:lnTo>
                      <a:pt x="16175" y="2803"/>
                    </a:lnTo>
                    <a:lnTo>
                      <a:pt x="13293" y="2163"/>
                    </a:lnTo>
                    <a:lnTo>
                      <a:pt x="10170" y="1602"/>
                    </a:lnTo>
                    <a:lnTo>
                      <a:pt x="7127" y="1122"/>
                    </a:lnTo>
                    <a:lnTo>
                      <a:pt x="2082" y="321"/>
                    </a:lnTo>
                    <a:lnTo>
                      <a:pt x="1" y="81"/>
                    </a:lnTo>
                    <a:lnTo>
                      <a:pt x="1" y="721"/>
                    </a:lnTo>
                    <a:lnTo>
                      <a:pt x="2082" y="1042"/>
                    </a:lnTo>
                    <a:lnTo>
                      <a:pt x="7047" y="1762"/>
                    </a:lnTo>
                    <a:lnTo>
                      <a:pt x="10090" y="2243"/>
                    </a:lnTo>
                    <a:lnTo>
                      <a:pt x="13132" y="2803"/>
                    </a:lnTo>
                    <a:lnTo>
                      <a:pt x="16015" y="3444"/>
                    </a:lnTo>
                    <a:lnTo>
                      <a:pt x="18417" y="4004"/>
                    </a:lnTo>
                    <a:lnTo>
                      <a:pt x="20579" y="4645"/>
                    </a:lnTo>
                    <a:lnTo>
                      <a:pt x="22821" y="5205"/>
                    </a:lnTo>
                    <a:lnTo>
                      <a:pt x="25223" y="5766"/>
                    </a:lnTo>
                    <a:lnTo>
                      <a:pt x="27866" y="6326"/>
                    </a:lnTo>
                    <a:lnTo>
                      <a:pt x="30748" y="6727"/>
                    </a:lnTo>
                    <a:lnTo>
                      <a:pt x="34031" y="7047"/>
                    </a:lnTo>
                    <a:lnTo>
                      <a:pt x="37635" y="7287"/>
                    </a:lnTo>
                    <a:lnTo>
                      <a:pt x="41798" y="7367"/>
                    </a:lnTo>
                    <a:lnTo>
                      <a:pt x="45882" y="7287"/>
                    </a:lnTo>
                    <a:lnTo>
                      <a:pt x="49565" y="7047"/>
                    </a:lnTo>
                    <a:lnTo>
                      <a:pt x="52768" y="6727"/>
                    </a:lnTo>
                    <a:lnTo>
                      <a:pt x="55651" y="6326"/>
                    </a:lnTo>
                    <a:lnTo>
                      <a:pt x="58293" y="5766"/>
                    </a:lnTo>
                    <a:lnTo>
                      <a:pt x="60695" y="5205"/>
                    </a:lnTo>
                    <a:lnTo>
                      <a:pt x="62938" y="4645"/>
                    </a:lnTo>
                    <a:lnTo>
                      <a:pt x="65099" y="4004"/>
                    </a:lnTo>
                    <a:lnTo>
                      <a:pt x="67261" y="3364"/>
                    </a:lnTo>
                    <a:lnTo>
                      <a:pt x="69503" y="2803"/>
                    </a:lnTo>
                    <a:lnTo>
                      <a:pt x="71906" y="2243"/>
                    </a:lnTo>
                    <a:lnTo>
                      <a:pt x="74548" y="1762"/>
                    </a:lnTo>
                    <a:lnTo>
                      <a:pt x="77351" y="1282"/>
                    </a:lnTo>
                    <a:lnTo>
                      <a:pt x="80634" y="961"/>
                    </a:lnTo>
                    <a:lnTo>
                      <a:pt x="84237" y="721"/>
                    </a:lnTo>
                    <a:lnTo>
                      <a:pt x="92404" y="721"/>
                    </a:lnTo>
                    <a:lnTo>
                      <a:pt x="96007" y="961"/>
                    </a:lnTo>
                    <a:lnTo>
                      <a:pt x="99210" y="1282"/>
                    </a:lnTo>
                    <a:lnTo>
                      <a:pt x="102093" y="1682"/>
                    </a:lnTo>
                    <a:lnTo>
                      <a:pt x="104735" y="2243"/>
                    </a:lnTo>
                    <a:lnTo>
                      <a:pt x="107057" y="2803"/>
                    </a:lnTo>
                    <a:lnTo>
                      <a:pt x="109299" y="3364"/>
                    </a:lnTo>
                    <a:lnTo>
                      <a:pt x="111461" y="4004"/>
                    </a:lnTo>
                    <a:lnTo>
                      <a:pt x="113623" y="4565"/>
                    </a:lnTo>
                    <a:lnTo>
                      <a:pt x="115945" y="5205"/>
                    </a:lnTo>
                    <a:lnTo>
                      <a:pt x="118348" y="5766"/>
                    </a:lnTo>
                    <a:lnTo>
                      <a:pt x="120910" y="6246"/>
                    </a:lnTo>
                    <a:lnTo>
                      <a:pt x="123873" y="6647"/>
                    </a:lnTo>
                    <a:lnTo>
                      <a:pt x="127076" y="7047"/>
                    </a:lnTo>
                    <a:lnTo>
                      <a:pt x="130759" y="7207"/>
                    </a:lnTo>
                    <a:lnTo>
                      <a:pt x="134843" y="7287"/>
                    </a:lnTo>
                    <a:lnTo>
                      <a:pt x="139167" y="7207"/>
                    </a:lnTo>
                    <a:lnTo>
                      <a:pt x="142369" y="7047"/>
                    </a:lnTo>
                    <a:lnTo>
                      <a:pt x="145172" y="6727"/>
                    </a:lnTo>
                    <a:lnTo>
                      <a:pt x="147814" y="6406"/>
                    </a:lnTo>
                    <a:lnTo>
                      <a:pt x="150136" y="6006"/>
                    </a:lnTo>
                    <a:lnTo>
                      <a:pt x="152378" y="5526"/>
                    </a:lnTo>
                    <a:lnTo>
                      <a:pt x="154380" y="5045"/>
                    </a:lnTo>
                    <a:lnTo>
                      <a:pt x="158224" y="3924"/>
                    </a:lnTo>
                    <a:lnTo>
                      <a:pt x="160386" y="3364"/>
                    </a:lnTo>
                    <a:lnTo>
                      <a:pt x="162788" y="2723"/>
                    </a:lnTo>
                    <a:lnTo>
                      <a:pt x="165430" y="2163"/>
                    </a:lnTo>
                    <a:lnTo>
                      <a:pt x="168313" y="1682"/>
                    </a:lnTo>
                    <a:lnTo>
                      <a:pt x="171436" y="1282"/>
                    </a:lnTo>
                    <a:lnTo>
                      <a:pt x="174879" y="961"/>
                    </a:lnTo>
                    <a:lnTo>
                      <a:pt x="178642" y="721"/>
                    </a:lnTo>
                    <a:lnTo>
                      <a:pt x="182806" y="641"/>
                    </a:lnTo>
                    <a:lnTo>
                      <a:pt x="182806" y="1"/>
                    </a:lnTo>
                    <a:lnTo>
                      <a:pt x="178642" y="81"/>
                    </a:lnTo>
                    <a:lnTo>
                      <a:pt x="174799" y="241"/>
                    </a:lnTo>
                    <a:lnTo>
                      <a:pt x="171356" y="561"/>
                    </a:lnTo>
                    <a:lnTo>
                      <a:pt x="168153" y="1042"/>
                    </a:lnTo>
                    <a:lnTo>
                      <a:pt x="165270" y="1522"/>
                    </a:lnTo>
                    <a:lnTo>
                      <a:pt x="162708" y="2082"/>
                    </a:lnTo>
                    <a:lnTo>
                      <a:pt x="160226" y="2723"/>
                    </a:lnTo>
                    <a:lnTo>
                      <a:pt x="158064" y="3284"/>
                    </a:lnTo>
                    <a:lnTo>
                      <a:pt x="155902" y="3924"/>
                    </a:lnTo>
                    <a:lnTo>
                      <a:pt x="153660" y="4485"/>
                    </a:lnTo>
                    <a:lnTo>
                      <a:pt x="151257" y="5045"/>
                    </a:lnTo>
                    <a:lnTo>
                      <a:pt x="148615" y="5606"/>
                    </a:lnTo>
                    <a:lnTo>
                      <a:pt x="145732" y="6006"/>
                    </a:lnTo>
                    <a:lnTo>
                      <a:pt x="142530" y="6326"/>
                    </a:lnTo>
                    <a:lnTo>
                      <a:pt x="138926" y="6567"/>
                    </a:lnTo>
                    <a:lnTo>
                      <a:pt x="134843" y="6647"/>
                    </a:lnTo>
                    <a:lnTo>
                      <a:pt x="130759" y="6567"/>
                    </a:lnTo>
                    <a:lnTo>
                      <a:pt x="127156" y="6326"/>
                    </a:lnTo>
                    <a:lnTo>
                      <a:pt x="123953" y="6006"/>
                    </a:lnTo>
                    <a:lnTo>
                      <a:pt x="121070" y="5606"/>
                    </a:lnTo>
                    <a:lnTo>
                      <a:pt x="118428" y="5125"/>
                    </a:lnTo>
                    <a:lnTo>
                      <a:pt x="116106" y="4565"/>
                    </a:lnTo>
                    <a:lnTo>
                      <a:pt x="113864" y="3924"/>
                    </a:lnTo>
                    <a:lnTo>
                      <a:pt x="111702" y="3364"/>
                    </a:lnTo>
                    <a:lnTo>
                      <a:pt x="109460" y="2723"/>
                    </a:lnTo>
                    <a:lnTo>
                      <a:pt x="107218" y="2163"/>
                    </a:lnTo>
                    <a:lnTo>
                      <a:pt x="104815" y="1602"/>
                    </a:lnTo>
                    <a:lnTo>
                      <a:pt x="102253" y="1042"/>
                    </a:lnTo>
                    <a:lnTo>
                      <a:pt x="99290" y="641"/>
                    </a:lnTo>
                    <a:lnTo>
                      <a:pt x="96088" y="321"/>
                    </a:lnTo>
                    <a:lnTo>
                      <a:pt x="92404" y="81"/>
                    </a:lnTo>
                    <a:lnTo>
                      <a:pt x="88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a:off x="2181500" y="4636100"/>
                <a:ext cx="4570175" cy="184200"/>
              </a:xfrm>
              <a:custGeom>
                <a:avLst/>
                <a:gdLst/>
                <a:ahLst/>
                <a:cxnLst/>
                <a:rect l="l" t="t" r="r" b="b"/>
                <a:pathLst>
                  <a:path w="182807" h="7368" extrusionOk="0">
                    <a:moveTo>
                      <a:pt x="89281" y="1"/>
                    </a:moveTo>
                    <a:lnTo>
                      <a:pt x="85118" y="81"/>
                    </a:lnTo>
                    <a:lnTo>
                      <a:pt x="81514" y="321"/>
                    </a:lnTo>
                    <a:lnTo>
                      <a:pt x="78231" y="641"/>
                    </a:lnTo>
                    <a:lnTo>
                      <a:pt x="75349" y="1122"/>
                    </a:lnTo>
                    <a:lnTo>
                      <a:pt x="72706" y="1602"/>
                    </a:lnTo>
                    <a:lnTo>
                      <a:pt x="70304" y="2162"/>
                    </a:lnTo>
                    <a:lnTo>
                      <a:pt x="68062" y="2723"/>
                    </a:lnTo>
                    <a:lnTo>
                      <a:pt x="65900" y="3364"/>
                    </a:lnTo>
                    <a:lnTo>
                      <a:pt x="63738" y="4004"/>
                    </a:lnTo>
                    <a:lnTo>
                      <a:pt x="61496" y="4565"/>
                    </a:lnTo>
                    <a:lnTo>
                      <a:pt x="59094" y="5125"/>
                    </a:lnTo>
                    <a:lnTo>
                      <a:pt x="56532" y="5606"/>
                    </a:lnTo>
                    <a:lnTo>
                      <a:pt x="53649" y="6086"/>
                    </a:lnTo>
                    <a:lnTo>
                      <a:pt x="50446" y="6406"/>
                    </a:lnTo>
                    <a:lnTo>
                      <a:pt x="46843" y="6647"/>
                    </a:lnTo>
                    <a:lnTo>
                      <a:pt x="42679" y="6727"/>
                    </a:lnTo>
                    <a:lnTo>
                      <a:pt x="38595" y="6647"/>
                    </a:lnTo>
                    <a:lnTo>
                      <a:pt x="34992" y="6406"/>
                    </a:lnTo>
                    <a:lnTo>
                      <a:pt x="31789" y="6086"/>
                    </a:lnTo>
                    <a:lnTo>
                      <a:pt x="28907" y="5686"/>
                    </a:lnTo>
                    <a:lnTo>
                      <a:pt x="26344" y="5125"/>
                    </a:lnTo>
                    <a:lnTo>
                      <a:pt x="23942" y="4565"/>
                    </a:lnTo>
                    <a:lnTo>
                      <a:pt x="21700" y="4004"/>
                    </a:lnTo>
                    <a:lnTo>
                      <a:pt x="19538" y="3364"/>
                    </a:lnTo>
                    <a:lnTo>
                      <a:pt x="17056" y="2803"/>
                    </a:lnTo>
                    <a:lnTo>
                      <a:pt x="14093" y="2162"/>
                    </a:lnTo>
                    <a:lnTo>
                      <a:pt x="10810" y="1602"/>
                    </a:lnTo>
                    <a:lnTo>
                      <a:pt x="7607" y="1122"/>
                    </a:lnTo>
                    <a:lnTo>
                      <a:pt x="2243" y="401"/>
                    </a:lnTo>
                    <a:lnTo>
                      <a:pt x="1" y="81"/>
                    </a:lnTo>
                    <a:lnTo>
                      <a:pt x="1" y="721"/>
                    </a:lnTo>
                    <a:lnTo>
                      <a:pt x="2243" y="1041"/>
                    </a:lnTo>
                    <a:lnTo>
                      <a:pt x="7527" y="1762"/>
                    </a:lnTo>
                    <a:lnTo>
                      <a:pt x="10730" y="2323"/>
                    </a:lnTo>
                    <a:lnTo>
                      <a:pt x="13933" y="2803"/>
                    </a:lnTo>
                    <a:lnTo>
                      <a:pt x="16896" y="3444"/>
                    </a:lnTo>
                    <a:lnTo>
                      <a:pt x="19378" y="4004"/>
                    </a:lnTo>
                    <a:lnTo>
                      <a:pt x="21540" y="4645"/>
                    </a:lnTo>
                    <a:lnTo>
                      <a:pt x="23782" y="5285"/>
                    </a:lnTo>
                    <a:lnTo>
                      <a:pt x="26184" y="5846"/>
                    </a:lnTo>
                    <a:lnTo>
                      <a:pt x="28827" y="6326"/>
                    </a:lnTo>
                    <a:lnTo>
                      <a:pt x="31709" y="6727"/>
                    </a:lnTo>
                    <a:lnTo>
                      <a:pt x="34912" y="7047"/>
                    </a:lnTo>
                    <a:lnTo>
                      <a:pt x="38595" y="7287"/>
                    </a:lnTo>
                    <a:lnTo>
                      <a:pt x="42679" y="7367"/>
                    </a:lnTo>
                    <a:lnTo>
                      <a:pt x="46843" y="7287"/>
                    </a:lnTo>
                    <a:lnTo>
                      <a:pt x="50526" y="7047"/>
                    </a:lnTo>
                    <a:lnTo>
                      <a:pt x="53729" y="6727"/>
                    </a:lnTo>
                    <a:lnTo>
                      <a:pt x="56612" y="6326"/>
                    </a:lnTo>
                    <a:lnTo>
                      <a:pt x="59254" y="5766"/>
                    </a:lnTo>
                    <a:lnTo>
                      <a:pt x="61656" y="5205"/>
                    </a:lnTo>
                    <a:lnTo>
                      <a:pt x="63898" y="4645"/>
                    </a:lnTo>
                    <a:lnTo>
                      <a:pt x="66060" y="4004"/>
                    </a:lnTo>
                    <a:lnTo>
                      <a:pt x="68222" y="3444"/>
                    </a:lnTo>
                    <a:lnTo>
                      <a:pt x="70464" y="2803"/>
                    </a:lnTo>
                    <a:lnTo>
                      <a:pt x="72867" y="2243"/>
                    </a:lnTo>
                    <a:lnTo>
                      <a:pt x="75429" y="1762"/>
                    </a:lnTo>
                    <a:lnTo>
                      <a:pt x="78311" y="1282"/>
                    </a:lnTo>
                    <a:lnTo>
                      <a:pt x="81514" y="961"/>
                    </a:lnTo>
                    <a:lnTo>
                      <a:pt x="85198" y="801"/>
                    </a:lnTo>
                    <a:lnTo>
                      <a:pt x="89281" y="721"/>
                    </a:lnTo>
                    <a:lnTo>
                      <a:pt x="93365" y="801"/>
                    </a:lnTo>
                    <a:lnTo>
                      <a:pt x="96968" y="961"/>
                    </a:lnTo>
                    <a:lnTo>
                      <a:pt x="100171" y="1282"/>
                    </a:lnTo>
                    <a:lnTo>
                      <a:pt x="103054" y="1762"/>
                    </a:lnTo>
                    <a:lnTo>
                      <a:pt x="105616" y="2243"/>
                    </a:lnTo>
                    <a:lnTo>
                      <a:pt x="108018" y="2803"/>
                    </a:lnTo>
                    <a:lnTo>
                      <a:pt x="110260" y="3364"/>
                    </a:lnTo>
                    <a:lnTo>
                      <a:pt x="112422" y="4004"/>
                    </a:lnTo>
                    <a:lnTo>
                      <a:pt x="114584" y="4565"/>
                    </a:lnTo>
                    <a:lnTo>
                      <a:pt x="116826" y="5205"/>
                    </a:lnTo>
                    <a:lnTo>
                      <a:pt x="119309" y="5766"/>
                    </a:lnTo>
                    <a:lnTo>
                      <a:pt x="121871" y="6246"/>
                    </a:lnTo>
                    <a:lnTo>
                      <a:pt x="124753" y="6727"/>
                    </a:lnTo>
                    <a:lnTo>
                      <a:pt x="128036" y="7047"/>
                    </a:lnTo>
                    <a:lnTo>
                      <a:pt x="131640" y="7207"/>
                    </a:lnTo>
                    <a:lnTo>
                      <a:pt x="135803" y="7287"/>
                    </a:lnTo>
                    <a:lnTo>
                      <a:pt x="140127" y="7207"/>
                    </a:lnTo>
                    <a:lnTo>
                      <a:pt x="143250" y="7047"/>
                    </a:lnTo>
                    <a:lnTo>
                      <a:pt x="146133" y="6727"/>
                    </a:lnTo>
                    <a:lnTo>
                      <a:pt x="148695" y="6406"/>
                    </a:lnTo>
                    <a:lnTo>
                      <a:pt x="151017" y="6006"/>
                    </a:lnTo>
                    <a:lnTo>
                      <a:pt x="153099" y="5526"/>
                    </a:lnTo>
                    <a:lnTo>
                      <a:pt x="155101" y="5045"/>
                    </a:lnTo>
                    <a:lnTo>
                      <a:pt x="158864" y="4004"/>
                    </a:lnTo>
                    <a:lnTo>
                      <a:pt x="160946" y="3364"/>
                    </a:lnTo>
                    <a:lnTo>
                      <a:pt x="163268" y="2803"/>
                    </a:lnTo>
                    <a:lnTo>
                      <a:pt x="165831" y="2243"/>
                    </a:lnTo>
                    <a:lnTo>
                      <a:pt x="168553" y="1682"/>
                    </a:lnTo>
                    <a:lnTo>
                      <a:pt x="171596" y="1282"/>
                    </a:lnTo>
                    <a:lnTo>
                      <a:pt x="174959" y="961"/>
                    </a:lnTo>
                    <a:lnTo>
                      <a:pt x="178642" y="721"/>
                    </a:lnTo>
                    <a:lnTo>
                      <a:pt x="182806" y="641"/>
                    </a:lnTo>
                    <a:lnTo>
                      <a:pt x="182806" y="1"/>
                    </a:lnTo>
                    <a:lnTo>
                      <a:pt x="178642" y="81"/>
                    </a:lnTo>
                    <a:lnTo>
                      <a:pt x="174879" y="321"/>
                    </a:lnTo>
                    <a:lnTo>
                      <a:pt x="171516" y="641"/>
                    </a:lnTo>
                    <a:lnTo>
                      <a:pt x="168473" y="1041"/>
                    </a:lnTo>
                    <a:lnTo>
                      <a:pt x="165670" y="1602"/>
                    </a:lnTo>
                    <a:lnTo>
                      <a:pt x="163108" y="2162"/>
                    </a:lnTo>
                    <a:lnTo>
                      <a:pt x="160786" y="2723"/>
                    </a:lnTo>
                    <a:lnTo>
                      <a:pt x="158624" y="3364"/>
                    </a:lnTo>
                    <a:lnTo>
                      <a:pt x="156542" y="3924"/>
                    </a:lnTo>
                    <a:lnTo>
                      <a:pt x="154380" y="4565"/>
                    </a:lnTo>
                    <a:lnTo>
                      <a:pt x="152058" y="5125"/>
                    </a:lnTo>
                    <a:lnTo>
                      <a:pt x="149496" y="5606"/>
                    </a:lnTo>
                    <a:lnTo>
                      <a:pt x="146693" y="6006"/>
                    </a:lnTo>
                    <a:lnTo>
                      <a:pt x="143490" y="6326"/>
                    </a:lnTo>
                    <a:lnTo>
                      <a:pt x="139887" y="6566"/>
                    </a:lnTo>
                    <a:lnTo>
                      <a:pt x="135803" y="6647"/>
                    </a:lnTo>
                    <a:lnTo>
                      <a:pt x="131720" y="6566"/>
                    </a:lnTo>
                    <a:lnTo>
                      <a:pt x="128117" y="6326"/>
                    </a:lnTo>
                    <a:lnTo>
                      <a:pt x="124834" y="6006"/>
                    </a:lnTo>
                    <a:lnTo>
                      <a:pt x="122031" y="5606"/>
                    </a:lnTo>
                    <a:lnTo>
                      <a:pt x="119389" y="5125"/>
                    </a:lnTo>
                    <a:lnTo>
                      <a:pt x="116986" y="4565"/>
                    </a:lnTo>
                    <a:lnTo>
                      <a:pt x="114744" y="3924"/>
                    </a:lnTo>
                    <a:lnTo>
                      <a:pt x="112582" y="3364"/>
                    </a:lnTo>
                    <a:lnTo>
                      <a:pt x="110420" y="2723"/>
                    </a:lnTo>
                    <a:lnTo>
                      <a:pt x="108178" y="2162"/>
                    </a:lnTo>
                    <a:lnTo>
                      <a:pt x="105776" y="1602"/>
                    </a:lnTo>
                    <a:lnTo>
                      <a:pt x="103134" y="1041"/>
                    </a:lnTo>
                    <a:lnTo>
                      <a:pt x="100251" y="641"/>
                    </a:lnTo>
                    <a:lnTo>
                      <a:pt x="97048" y="321"/>
                    </a:lnTo>
                    <a:lnTo>
                      <a:pt x="93365" y="81"/>
                    </a:lnTo>
                    <a:lnTo>
                      <a:pt x="89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2171500" y="4966400"/>
                <a:ext cx="4580150" cy="182200"/>
              </a:xfrm>
              <a:custGeom>
                <a:avLst/>
                <a:gdLst/>
                <a:ahLst/>
                <a:cxnLst/>
                <a:rect l="l" t="t" r="r" b="b"/>
                <a:pathLst>
                  <a:path w="183206" h="7288" extrusionOk="0">
                    <a:moveTo>
                      <a:pt x="401" y="0"/>
                    </a:moveTo>
                    <a:lnTo>
                      <a:pt x="240" y="81"/>
                    </a:lnTo>
                    <a:lnTo>
                      <a:pt x="160" y="81"/>
                    </a:lnTo>
                    <a:lnTo>
                      <a:pt x="0" y="321"/>
                    </a:lnTo>
                    <a:lnTo>
                      <a:pt x="0" y="481"/>
                    </a:lnTo>
                    <a:lnTo>
                      <a:pt x="80" y="561"/>
                    </a:lnTo>
                    <a:lnTo>
                      <a:pt x="160" y="641"/>
                    </a:lnTo>
                    <a:lnTo>
                      <a:pt x="401" y="641"/>
                    </a:lnTo>
                    <a:lnTo>
                      <a:pt x="4324" y="721"/>
                    </a:lnTo>
                    <a:lnTo>
                      <a:pt x="7687" y="961"/>
                    </a:lnTo>
                    <a:lnTo>
                      <a:pt x="10410" y="1282"/>
                    </a:lnTo>
                    <a:lnTo>
                      <a:pt x="12732" y="1682"/>
                    </a:lnTo>
                    <a:lnTo>
                      <a:pt x="14814" y="2243"/>
                    </a:lnTo>
                    <a:lnTo>
                      <a:pt x="16735" y="2803"/>
                    </a:lnTo>
                    <a:lnTo>
                      <a:pt x="20739" y="4004"/>
                    </a:lnTo>
                    <a:lnTo>
                      <a:pt x="22901" y="4565"/>
                    </a:lnTo>
                    <a:lnTo>
                      <a:pt x="25143" y="5205"/>
                    </a:lnTo>
                    <a:lnTo>
                      <a:pt x="27545" y="5766"/>
                    </a:lnTo>
                    <a:lnTo>
                      <a:pt x="30188" y="6246"/>
                    </a:lnTo>
                    <a:lnTo>
                      <a:pt x="33070" y="6647"/>
                    </a:lnTo>
                    <a:lnTo>
                      <a:pt x="36273" y="6967"/>
                    </a:lnTo>
                    <a:lnTo>
                      <a:pt x="39956" y="7207"/>
                    </a:lnTo>
                    <a:lnTo>
                      <a:pt x="44040" y="7287"/>
                    </a:lnTo>
                    <a:lnTo>
                      <a:pt x="48204" y="7207"/>
                    </a:lnTo>
                    <a:lnTo>
                      <a:pt x="51807" y="6967"/>
                    </a:lnTo>
                    <a:lnTo>
                      <a:pt x="55090" y="6647"/>
                    </a:lnTo>
                    <a:lnTo>
                      <a:pt x="57973" y="6246"/>
                    </a:lnTo>
                    <a:lnTo>
                      <a:pt x="60615" y="5686"/>
                    </a:lnTo>
                    <a:lnTo>
                      <a:pt x="63017" y="5125"/>
                    </a:lnTo>
                    <a:lnTo>
                      <a:pt x="65259" y="4565"/>
                    </a:lnTo>
                    <a:lnTo>
                      <a:pt x="67421" y="3924"/>
                    </a:lnTo>
                    <a:lnTo>
                      <a:pt x="69583" y="3364"/>
                    </a:lnTo>
                    <a:lnTo>
                      <a:pt x="71825" y="2723"/>
                    </a:lnTo>
                    <a:lnTo>
                      <a:pt x="74227" y="2162"/>
                    </a:lnTo>
                    <a:lnTo>
                      <a:pt x="76790" y="1682"/>
                    </a:lnTo>
                    <a:lnTo>
                      <a:pt x="79672" y="1282"/>
                    </a:lnTo>
                    <a:lnTo>
                      <a:pt x="82875" y="881"/>
                    </a:lnTo>
                    <a:lnTo>
                      <a:pt x="86478" y="721"/>
                    </a:lnTo>
                    <a:lnTo>
                      <a:pt x="90562" y="641"/>
                    </a:lnTo>
                    <a:lnTo>
                      <a:pt x="94726" y="721"/>
                    </a:lnTo>
                    <a:lnTo>
                      <a:pt x="98329" y="881"/>
                    </a:lnTo>
                    <a:lnTo>
                      <a:pt x="101532" y="1202"/>
                    </a:lnTo>
                    <a:lnTo>
                      <a:pt x="104415" y="1682"/>
                    </a:lnTo>
                    <a:lnTo>
                      <a:pt x="106977" y="2162"/>
                    </a:lnTo>
                    <a:lnTo>
                      <a:pt x="109379" y="2723"/>
                    </a:lnTo>
                    <a:lnTo>
                      <a:pt x="111621" y="3283"/>
                    </a:lnTo>
                    <a:lnTo>
                      <a:pt x="113783" y="3924"/>
                    </a:lnTo>
                    <a:lnTo>
                      <a:pt x="115945" y="4565"/>
                    </a:lnTo>
                    <a:lnTo>
                      <a:pt x="118187" y="5125"/>
                    </a:lnTo>
                    <a:lnTo>
                      <a:pt x="120589" y="5686"/>
                    </a:lnTo>
                    <a:lnTo>
                      <a:pt x="123232" y="6166"/>
                    </a:lnTo>
                    <a:lnTo>
                      <a:pt x="126114" y="6647"/>
                    </a:lnTo>
                    <a:lnTo>
                      <a:pt x="129397" y="6967"/>
                    </a:lnTo>
                    <a:lnTo>
                      <a:pt x="133001" y="7207"/>
                    </a:lnTo>
                    <a:lnTo>
                      <a:pt x="137164" y="7207"/>
                    </a:lnTo>
                    <a:lnTo>
                      <a:pt x="141488" y="7127"/>
                    </a:lnTo>
                    <a:lnTo>
                      <a:pt x="144611" y="6967"/>
                    </a:lnTo>
                    <a:lnTo>
                      <a:pt x="147414" y="6727"/>
                    </a:lnTo>
                    <a:lnTo>
                      <a:pt x="149896" y="6326"/>
                    </a:lnTo>
                    <a:lnTo>
                      <a:pt x="152218" y="5926"/>
                    </a:lnTo>
                    <a:lnTo>
                      <a:pt x="154300" y="5445"/>
                    </a:lnTo>
                    <a:lnTo>
                      <a:pt x="156222" y="4965"/>
                    </a:lnTo>
                    <a:lnTo>
                      <a:pt x="159825" y="3924"/>
                    </a:lnTo>
                    <a:lnTo>
                      <a:pt x="161907" y="3283"/>
                    </a:lnTo>
                    <a:lnTo>
                      <a:pt x="164149" y="2723"/>
                    </a:lnTo>
                    <a:lnTo>
                      <a:pt x="166551" y="2162"/>
                    </a:lnTo>
                    <a:lnTo>
                      <a:pt x="169193" y="1682"/>
                    </a:lnTo>
                    <a:lnTo>
                      <a:pt x="172156" y="1282"/>
                    </a:lnTo>
                    <a:lnTo>
                      <a:pt x="175439" y="961"/>
                    </a:lnTo>
                    <a:lnTo>
                      <a:pt x="179122" y="721"/>
                    </a:lnTo>
                    <a:lnTo>
                      <a:pt x="183206" y="641"/>
                    </a:lnTo>
                    <a:lnTo>
                      <a:pt x="183206" y="0"/>
                    </a:lnTo>
                    <a:lnTo>
                      <a:pt x="179042" y="81"/>
                    </a:lnTo>
                    <a:lnTo>
                      <a:pt x="175359" y="241"/>
                    </a:lnTo>
                    <a:lnTo>
                      <a:pt x="172076" y="561"/>
                    </a:lnTo>
                    <a:lnTo>
                      <a:pt x="169113" y="1041"/>
                    </a:lnTo>
                    <a:lnTo>
                      <a:pt x="166391" y="1522"/>
                    </a:lnTo>
                    <a:lnTo>
                      <a:pt x="163989" y="2082"/>
                    </a:lnTo>
                    <a:lnTo>
                      <a:pt x="161747" y="2643"/>
                    </a:lnTo>
                    <a:lnTo>
                      <a:pt x="159665" y="3283"/>
                    </a:lnTo>
                    <a:lnTo>
                      <a:pt x="157583" y="3924"/>
                    </a:lnTo>
                    <a:lnTo>
                      <a:pt x="155501" y="4485"/>
                    </a:lnTo>
                    <a:lnTo>
                      <a:pt x="153259" y="5045"/>
                    </a:lnTo>
                    <a:lnTo>
                      <a:pt x="150697" y="5526"/>
                    </a:lnTo>
                    <a:lnTo>
                      <a:pt x="147974" y="5926"/>
                    </a:lnTo>
                    <a:lnTo>
                      <a:pt x="144771" y="6326"/>
                    </a:lnTo>
                    <a:lnTo>
                      <a:pt x="141248" y="6486"/>
                    </a:lnTo>
                    <a:lnTo>
                      <a:pt x="137164" y="6566"/>
                    </a:lnTo>
                    <a:lnTo>
                      <a:pt x="133081" y="6486"/>
                    </a:lnTo>
                    <a:lnTo>
                      <a:pt x="129397" y="6326"/>
                    </a:lnTo>
                    <a:lnTo>
                      <a:pt x="126194" y="6006"/>
                    </a:lnTo>
                    <a:lnTo>
                      <a:pt x="123312" y="5526"/>
                    </a:lnTo>
                    <a:lnTo>
                      <a:pt x="120749" y="5045"/>
                    </a:lnTo>
                    <a:lnTo>
                      <a:pt x="118347" y="4485"/>
                    </a:lnTo>
                    <a:lnTo>
                      <a:pt x="116105" y="3924"/>
                    </a:lnTo>
                    <a:lnTo>
                      <a:pt x="113943" y="3283"/>
                    </a:lnTo>
                    <a:lnTo>
                      <a:pt x="111781" y="2643"/>
                    </a:lnTo>
                    <a:lnTo>
                      <a:pt x="109539" y="2082"/>
                    </a:lnTo>
                    <a:lnTo>
                      <a:pt x="107137" y="1522"/>
                    </a:lnTo>
                    <a:lnTo>
                      <a:pt x="104495" y="1041"/>
                    </a:lnTo>
                    <a:lnTo>
                      <a:pt x="101612" y="561"/>
                    </a:lnTo>
                    <a:lnTo>
                      <a:pt x="98409" y="241"/>
                    </a:lnTo>
                    <a:lnTo>
                      <a:pt x="94726" y="0"/>
                    </a:lnTo>
                    <a:lnTo>
                      <a:pt x="90562" y="0"/>
                    </a:lnTo>
                    <a:lnTo>
                      <a:pt x="86478" y="81"/>
                    </a:lnTo>
                    <a:lnTo>
                      <a:pt x="82795" y="241"/>
                    </a:lnTo>
                    <a:lnTo>
                      <a:pt x="79592" y="561"/>
                    </a:lnTo>
                    <a:lnTo>
                      <a:pt x="76710" y="1041"/>
                    </a:lnTo>
                    <a:lnTo>
                      <a:pt x="74067" y="1522"/>
                    </a:lnTo>
                    <a:lnTo>
                      <a:pt x="71665" y="2082"/>
                    </a:lnTo>
                    <a:lnTo>
                      <a:pt x="69423" y="2723"/>
                    </a:lnTo>
                    <a:lnTo>
                      <a:pt x="67261" y="3283"/>
                    </a:lnTo>
                    <a:lnTo>
                      <a:pt x="65099" y="3924"/>
                    </a:lnTo>
                    <a:lnTo>
                      <a:pt x="62857" y="4485"/>
                    </a:lnTo>
                    <a:lnTo>
                      <a:pt x="60455" y="5045"/>
                    </a:lnTo>
                    <a:lnTo>
                      <a:pt x="57893" y="5606"/>
                    </a:lnTo>
                    <a:lnTo>
                      <a:pt x="55010" y="6006"/>
                    </a:lnTo>
                    <a:lnTo>
                      <a:pt x="51807" y="6326"/>
                    </a:lnTo>
                    <a:lnTo>
                      <a:pt x="48124" y="6566"/>
                    </a:lnTo>
                    <a:lnTo>
                      <a:pt x="44040" y="6647"/>
                    </a:lnTo>
                    <a:lnTo>
                      <a:pt x="39956" y="6566"/>
                    </a:lnTo>
                    <a:lnTo>
                      <a:pt x="36353" y="6326"/>
                    </a:lnTo>
                    <a:lnTo>
                      <a:pt x="33150" y="6006"/>
                    </a:lnTo>
                    <a:lnTo>
                      <a:pt x="30268" y="5606"/>
                    </a:lnTo>
                    <a:lnTo>
                      <a:pt x="27705" y="5125"/>
                    </a:lnTo>
                    <a:lnTo>
                      <a:pt x="25303" y="4565"/>
                    </a:lnTo>
                    <a:lnTo>
                      <a:pt x="23061" y="3924"/>
                    </a:lnTo>
                    <a:lnTo>
                      <a:pt x="20899" y="3364"/>
                    </a:lnTo>
                    <a:lnTo>
                      <a:pt x="16895" y="2162"/>
                    </a:lnTo>
                    <a:lnTo>
                      <a:pt x="14974" y="1602"/>
                    </a:lnTo>
                    <a:lnTo>
                      <a:pt x="12892" y="1041"/>
                    </a:lnTo>
                    <a:lnTo>
                      <a:pt x="10490" y="641"/>
                    </a:lnTo>
                    <a:lnTo>
                      <a:pt x="7687" y="321"/>
                    </a:lnTo>
                    <a:lnTo>
                      <a:pt x="4404" y="81"/>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9"/>
              <p:cNvSpPr/>
              <p:nvPr/>
            </p:nvSpPr>
            <p:spPr>
              <a:xfrm>
                <a:off x="2175500" y="5294700"/>
                <a:ext cx="4576150" cy="182175"/>
              </a:xfrm>
              <a:custGeom>
                <a:avLst/>
                <a:gdLst/>
                <a:ahLst/>
                <a:cxnLst/>
                <a:rect l="l" t="t" r="r" b="b"/>
                <a:pathLst>
                  <a:path w="183046" h="7287" extrusionOk="0">
                    <a:moveTo>
                      <a:pt x="241" y="0"/>
                    </a:moveTo>
                    <a:lnTo>
                      <a:pt x="160" y="80"/>
                    </a:lnTo>
                    <a:lnTo>
                      <a:pt x="80" y="161"/>
                    </a:lnTo>
                    <a:lnTo>
                      <a:pt x="0" y="321"/>
                    </a:lnTo>
                    <a:lnTo>
                      <a:pt x="80" y="561"/>
                    </a:lnTo>
                    <a:lnTo>
                      <a:pt x="160" y="641"/>
                    </a:lnTo>
                    <a:lnTo>
                      <a:pt x="241" y="721"/>
                    </a:lnTo>
                    <a:lnTo>
                      <a:pt x="4244" y="801"/>
                    </a:lnTo>
                    <a:lnTo>
                      <a:pt x="7607" y="961"/>
                    </a:lnTo>
                    <a:lnTo>
                      <a:pt x="10570" y="1282"/>
                    </a:lnTo>
                    <a:lnTo>
                      <a:pt x="13052" y="1762"/>
                    </a:lnTo>
                    <a:lnTo>
                      <a:pt x="15294" y="2242"/>
                    </a:lnTo>
                    <a:lnTo>
                      <a:pt x="17376" y="2803"/>
                    </a:lnTo>
                    <a:lnTo>
                      <a:pt x="21460" y="4004"/>
                    </a:lnTo>
                    <a:lnTo>
                      <a:pt x="23622" y="4565"/>
                    </a:lnTo>
                    <a:lnTo>
                      <a:pt x="25944" y="5205"/>
                    </a:lnTo>
                    <a:lnTo>
                      <a:pt x="28346" y="5766"/>
                    </a:lnTo>
                    <a:lnTo>
                      <a:pt x="30908" y="6246"/>
                    </a:lnTo>
                    <a:lnTo>
                      <a:pt x="33871" y="6726"/>
                    </a:lnTo>
                    <a:lnTo>
                      <a:pt x="37074" y="7047"/>
                    </a:lnTo>
                    <a:lnTo>
                      <a:pt x="40757" y="7207"/>
                    </a:lnTo>
                    <a:lnTo>
                      <a:pt x="44841" y="7287"/>
                    </a:lnTo>
                    <a:lnTo>
                      <a:pt x="49005" y="7207"/>
                    </a:lnTo>
                    <a:lnTo>
                      <a:pt x="52608" y="7047"/>
                    </a:lnTo>
                    <a:lnTo>
                      <a:pt x="55891" y="6646"/>
                    </a:lnTo>
                    <a:lnTo>
                      <a:pt x="58774" y="6246"/>
                    </a:lnTo>
                    <a:lnTo>
                      <a:pt x="61336" y="5766"/>
                    </a:lnTo>
                    <a:lnTo>
                      <a:pt x="63818" y="5205"/>
                    </a:lnTo>
                    <a:lnTo>
                      <a:pt x="66060" y="4565"/>
                    </a:lnTo>
                    <a:lnTo>
                      <a:pt x="68222" y="3924"/>
                    </a:lnTo>
                    <a:lnTo>
                      <a:pt x="70384" y="3363"/>
                    </a:lnTo>
                    <a:lnTo>
                      <a:pt x="72626" y="2723"/>
                    </a:lnTo>
                    <a:lnTo>
                      <a:pt x="75028" y="2162"/>
                    </a:lnTo>
                    <a:lnTo>
                      <a:pt x="77591" y="1682"/>
                    </a:lnTo>
                    <a:lnTo>
                      <a:pt x="80473" y="1282"/>
                    </a:lnTo>
                    <a:lnTo>
                      <a:pt x="83676" y="961"/>
                    </a:lnTo>
                    <a:lnTo>
                      <a:pt x="87279" y="721"/>
                    </a:lnTo>
                    <a:lnTo>
                      <a:pt x="91363" y="641"/>
                    </a:lnTo>
                    <a:lnTo>
                      <a:pt x="95447" y="721"/>
                    </a:lnTo>
                    <a:lnTo>
                      <a:pt x="99130" y="961"/>
                    </a:lnTo>
                    <a:lnTo>
                      <a:pt x="102333" y="1282"/>
                    </a:lnTo>
                    <a:lnTo>
                      <a:pt x="105216" y="1682"/>
                    </a:lnTo>
                    <a:lnTo>
                      <a:pt x="107778" y="2162"/>
                    </a:lnTo>
                    <a:lnTo>
                      <a:pt x="110180" y="2723"/>
                    </a:lnTo>
                    <a:lnTo>
                      <a:pt x="112422" y="3363"/>
                    </a:lnTo>
                    <a:lnTo>
                      <a:pt x="114584" y="3924"/>
                    </a:lnTo>
                    <a:lnTo>
                      <a:pt x="116746" y="4565"/>
                    </a:lnTo>
                    <a:lnTo>
                      <a:pt x="118988" y="5125"/>
                    </a:lnTo>
                    <a:lnTo>
                      <a:pt x="121390" y="5686"/>
                    </a:lnTo>
                    <a:lnTo>
                      <a:pt x="124033" y="6246"/>
                    </a:lnTo>
                    <a:lnTo>
                      <a:pt x="126915" y="6646"/>
                    </a:lnTo>
                    <a:lnTo>
                      <a:pt x="130118" y="6967"/>
                    </a:lnTo>
                    <a:lnTo>
                      <a:pt x="133801" y="7207"/>
                    </a:lnTo>
                    <a:lnTo>
                      <a:pt x="137965" y="7287"/>
                    </a:lnTo>
                    <a:lnTo>
                      <a:pt x="142209" y="7207"/>
                    </a:lnTo>
                    <a:lnTo>
                      <a:pt x="145412" y="6967"/>
                    </a:lnTo>
                    <a:lnTo>
                      <a:pt x="148214" y="6726"/>
                    </a:lnTo>
                    <a:lnTo>
                      <a:pt x="150697" y="6326"/>
                    </a:lnTo>
                    <a:lnTo>
                      <a:pt x="152939" y="5926"/>
                    </a:lnTo>
                    <a:lnTo>
                      <a:pt x="155021" y="5525"/>
                    </a:lnTo>
                    <a:lnTo>
                      <a:pt x="157022" y="4965"/>
                    </a:lnTo>
                    <a:lnTo>
                      <a:pt x="160546" y="3924"/>
                    </a:lnTo>
                    <a:lnTo>
                      <a:pt x="162628" y="3363"/>
                    </a:lnTo>
                    <a:lnTo>
                      <a:pt x="164709" y="2723"/>
                    </a:lnTo>
                    <a:lnTo>
                      <a:pt x="166951" y="2162"/>
                    </a:lnTo>
                    <a:lnTo>
                      <a:pt x="169514" y="1682"/>
                    </a:lnTo>
                    <a:lnTo>
                      <a:pt x="172236" y="1282"/>
                    </a:lnTo>
                    <a:lnTo>
                      <a:pt x="175439" y="961"/>
                    </a:lnTo>
                    <a:lnTo>
                      <a:pt x="178962" y="721"/>
                    </a:lnTo>
                    <a:lnTo>
                      <a:pt x="183046" y="641"/>
                    </a:lnTo>
                    <a:lnTo>
                      <a:pt x="183046" y="0"/>
                    </a:lnTo>
                    <a:lnTo>
                      <a:pt x="178962" y="80"/>
                    </a:lnTo>
                    <a:lnTo>
                      <a:pt x="175359" y="241"/>
                    </a:lnTo>
                    <a:lnTo>
                      <a:pt x="172156" y="641"/>
                    </a:lnTo>
                    <a:lnTo>
                      <a:pt x="169354" y="1041"/>
                    </a:lnTo>
                    <a:lnTo>
                      <a:pt x="166871" y="1522"/>
                    </a:lnTo>
                    <a:lnTo>
                      <a:pt x="164549" y="2082"/>
                    </a:lnTo>
                    <a:lnTo>
                      <a:pt x="162467" y="2723"/>
                    </a:lnTo>
                    <a:lnTo>
                      <a:pt x="160385" y="3283"/>
                    </a:lnTo>
                    <a:lnTo>
                      <a:pt x="158384" y="3924"/>
                    </a:lnTo>
                    <a:lnTo>
                      <a:pt x="156222" y="4484"/>
                    </a:lnTo>
                    <a:lnTo>
                      <a:pt x="153980" y="5045"/>
                    </a:lnTo>
                    <a:lnTo>
                      <a:pt x="151497" y="5525"/>
                    </a:lnTo>
                    <a:lnTo>
                      <a:pt x="148695" y="6006"/>
                    </a:lnTo>
                    <a:lnTo>
                      <a:pt x="145572" y="6326"/>
                    </a:lnTo>
                    <a:lnTo>
                      <a:pt x="141969" y="6486"/>
                    </a:lnTo>
                    <a:lnTo>
                      <a:pt x="137965" y="6566"/>
                    </a:lnTo>
                    <a:lnTo>
                      <a:pt x="133801" y="6486"/>
                    </a:lnTo>
                    <a:lnTo>
                      <a:pt x="130198" y="6326"/>
                    </a:lnTo>
                    <a:lnTo>
                      <a:pt x="126995" y="6006"/>
                    </a:lnTo>
                    <a:lnTo>
                      <a:pt x="124113" y="5525"/>
                    </a:lnTo>
                    <a:lnTo>
                      <a:pt x="121550" y="5045"/>
                    </a:lnTo>
                    <a:lnTo>
                      <a:pt x="119148" y="4484"/>
                    </a:lnTo>
                    <a:lnTo>
                      <a:pt x="116906" y="3924"/>
                    </a:lnTo>
                    <a:lnTo>
                      <a:pt x="114744" y="3283"/>
                    </a:lnTo>
                    <a:lnTo>
                      <a:pt x="112582" y="2723"/>
                    </a:lnTo>
                    <a:lnTo>
                      <a:pt x="110340" y="2082"/>
                    </a:lnTo>
                    <a:lnTo>
                      <a:pt x="107938" y="1522"/>
                    </a:lnTo>
                    <a:lnTo>
                      <a:pt x="105296" y="1041"/>
                    </a:lnTo>
                    <a:lnTo>
                      <a:pt x="102413" y="561"/>
                    </a:lnTo>
                    <a:lnTo>
                      <a:pt x="99130" y="241"/>
                    </a:lnTo>
                    <a:lnTo>
                      <a:pt x="95527" y="80"/>
                    </a:lnTo>
                    <a:lnTo>
                      <a:pt x="91363" y="0"/>
                    </a:lnTo>
                    <a:lnTo>
                      <a:pt x="87279" y="80"/>
                    </a:lnTo>
                    <a:lnTo>
                      <a:pt x="83596" y="241"/>
                    </a:lnTo>
                    <a:lnTo>
                      <a:pt x="80393" y="641"/>
                    </a:lnTo>
                    <a:lnTo>
                      <a:pt x="77510" y="1041"/>
                    </a:lnTo>
                    <a:lnTo>
                      <a:pt x="74868" y="1522"/>
                    </a:lnTo>
                    <a:lnTo>
                      <a:pt x="72466" y="2082"/>
                    </a:lnTo>
                    <a:lnTo>
                      <a:pt x="70224" y="2723"/>
                    </a:lnTo>
                    <a:lnTo>
                      <a:pt x="68062" y="3283"/>
                    </a:lnTo>
                    <a:lnTo>
                      <a:pt x="65900" y="3924"/>
                    </a:lnTo>
                    <a:lnTo>
                      <a:pt x="63658" y="4565"/>
                    </a:lnTo>
                    <a:lnTo>
                      <a:pt x="61256" y="5125"/>
                    </a:lnTo>
                    <a:lnTo>
                      <a:pt x="58613" y="5605"/>
                    </a:lnTo>
                    <a:lnTo>
                      <a:pt x="55811" y="6006"/>
                    </a:lnTo>
                    <a:lnTo>
                      <a:pt x="52528" y="6326"/>
                    </a:lnTo>
                    <a:lnTo>
                      <a:pt x="48925" y="6566"/>
                    </a:lnTo>
                    <a:lnTo>
                      <a:pt x="44841" y="6646"/>
                    </a:lnTo>
                    <a:lnTo>
                      <a:pt x="40757" y="6566"/>
                    </a:lnTo>
                    <a:lnTo>
                      <a:pt x="37154" y="6326"/>
                    </a:lnTo>
                    <a:lnTo>
                      <a:pt x="33951" y="6006"/>
                    </a:lnTo>
                    <a:lnTo>
                      <a:pt x="31068" y="5605"/>
                    </a:lnTo>
                    <a:lnTo>
                      <a:pt x="28426" y="5125"/>
                    </a:lnTo>
                    <a:lnTo>
                      <a:pt x="26104" y="4565"/>
                    </a:lnTo>
                    <a:lnTo>
                      <a:pt x="23862" y="3924"/>
                    </a:lnTo>
                    <a:lnTo>
                      <a:pt x="21700" y="3363"/>
                    </a:lnTo>
                    <a:lnTo>
                      <a:pt x="17536" y="2162"/>
                    </a:lnTo>
                    <a:lnTo>
                      <a:pt x="15454" y="1602"/>
                    </a:lnTo>
                    <a:lnTo>
                      <a:pt x="13212" y="1041"/>
                    </a:lnTo>
                    <a:lnTo>
                      <a:pt x="10650" y="641"/>
                    </a:lnTo>
                    <a:lnTo>
                      <a:pt x="7687" y="321"/>
                    </a:lnTo>
                    <a:lnTo>
                      <a:pt x="4244" y="80"/>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1" name="Google Shape;231;p9"/>
          <p:cNvSpPr/>
          <p:nvPr/>
        </p:nvSpPr>
        <p:spPr>
          <a:xfrm rot="5400000">
            <a:off x="1731413" y="3477925"/>
            <a:ext cx="1185900" cy="34122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232"/>
        <p:cNvGrpSpPr/>
        <p:nvPr/>
      </p:nvGrpSpPr>
      <p:grpSpPr>
        <a:xfrm>
          <a:off x="0" y="0"/>
          <a:ext cx="0" cy="0"/>
          <a:chOff x="0" y="0"/>
          <a:chExt cx="0" cy="0"/>
        </a:xfrm>
      </p:grpSpPr>
      <p:sp>
        <p:nvSpPr>
          <p:cNvPr id="233" name="Google Shape;233;p10"/>
          <p:cNvSpPr>
            <a:spLocks noGrp="1"/>
          </p:cNvSpPr>
          <p:nvPr>
            <p:ph type="pic" idx="2"/>
          </p:nvPr>
        </p:nvSpPr>
        <p:spPr>
          <a:xfrm>
            <a:off x="169050" y="173850"/>
            <a:ext cx="8805900" cy="4795800"/>
          </a:xfrm>
          <a:prstGeom prst="roundRect">
            <a:avLst>
              <a:gd name="adj" fmla="val 5731"/>
            </a:avLst>
          </a:prstGeom>
          <a:noFill/>
          <a:ln>
            <a:noFill/>
          </a:ln>
        </p:spPr>
      </p:sp>
      <p:sp>
        <p:nvSpPr>
          <p:cNvPr id="234" name="Google Shape;234;p10"/>
          <p:cNvSpPr txBox="1">
            <a:spLocks noGrp="1"/>
          </p:cNvSpPr>
          <p:nvPr>
            <p:ph type="title"/>
          </p:nvPr>
        </p:nvSpPr>
        <p:spPr>
          <a:xfrm>
            <a:off x="1960200" y="3443125"/>
            <a:ext cx="5223600" cy="1162200"/>
          </a:xfrm>
          <a:prstGeom prst="rect">
            <a:avLst/>
          </a:prstGeom>
          <a:solidFill>
            <a:schemeClr val="lt1"/>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800"/>
              <a:buNone/>
              <a:defRPr sz="3000">
                <a:solidFill>
                  <a:schemeClr val="dk1"/>
                </a:solidFill>
              </a:defRPr>
            </a:lvl1pPr>
            <a:lvl2pPr lvl="1" algn="ctr" rtl="0">
              <a:spcBef>
                <a:spcPts val="0"/>
              </a:spcBef>
              <a:spcAft>
                <a:spcPts val="0"/>
              </a:spcAft>
              <a:buClr>
                <a:schemeClr val="dk1"/>
              </a:buClr>
              <a:buSzPts val="2800"/>
              <a:buNone/>
              <a:defRPr>
                <a:solidFill>
                  <a:schemeClr val="dk1"/>
                </a:solidFill>
              </a:defRPr>
            </a:lvl2pPr>
            <a:lvl3pPr lvl="2" algn="ctr" rtl="0">
              <a:spcBef>
                <a:spcPts val="0"/>
              </a:spcBef>
              <a:spcAft>
                <a:spcPts val="0"/>
              </a:spcAft>
              <a:buClr>
                <a:schemeClr val="dk1"/>
              </a:buClr>
              <a:buSzPts val="2800"/>
              <a:buNone/>
              <a:defRPr>
                <a:solidFill>
                  <a:schemeClr val="dk1"/>
                </a:solidFill>
              </a:defRPr>
            </a:lvl3pPr>
            <a:lvl4pPr lvl="3" algn="ctr" rtl="0">
              <a:spcBef>
                <a:spcPts val="0"/>
              </a:spcBef>
              <a:spcAft>
                <a:spcPts val="0"/>
              </a:spcAft>
              <a:buClr>
                <a:schemeClr val="dk1"/>
              </a:buClr>
              <a:buSzPts val="2800"/>
              <a:buNone/>
              <a:defRPr>
                <a:solidFill>
                  <a:schemeClr val="dk1"/>
                </a:solidFill>
              </a:defRPr>
            </a:lvl4pPr>
            <a:lvl5pPr lvl="4" algn="ctr" rtl="0">
              <a:spcBef>
                <a:spcPts val="0"/>
              </a:spcBef>
              <a:spcAft>
                <a:spcPts val="0"/>
              </a:spcAft>
              <a:buClr>
                <a:schemeClr val="dk1"/>
              </a:buClr>
              <a:buSzPts val="2800"/>
              <a:buNone/>
              <a:defRPr>
                <a:solidFill>
                  <a:schemeClr val="dk1"/>
                </a:solidFill>
              </a:defRPr>
            </a:lvl5pPr>
            <a:lvl6pPr lvl="5" algn="ctr" rtl="0">
              <a:spcBef>
                <a:spcPts val="0"/>
              </a:spcBef>
              <a:spcAft>
                <a:spcPts val="0"/>
              </a:spcAft>
              <a:buClr>
                <a:schemeClr val="dk1"/>
              </a:buClr>
              <a:buSzPts val="2800"/>
              <a:buNone/>
              <a:defRPr>
                <a:solidFill>
                  <a:schemeClr val="dk1"/>
                </a:solidFill>
              </a:defRPr>
            </a:lvl6pPr>
            <a:lvl7pPr lvl="6" algn="ctr" rtl="0">
              <a:spcBef>
                <a:spcPts val="0"/>
              </a:spcBef>
              <a:spcAft>
                <a:spcPts val="0"/>
              </a:spcAft>
              <a:buClr>
                <a:schemeClr val="dk1"/>
              </a:buClr>
              <a:buSzPts val="2800"/>
              <a:buNone/>
              <a:defRPr>
                <a:solidFill>
                  <a:schemeClr val="dk1"/>
                </a:solidFill>
              </a:defRPr>
            </a:lvl7pPr>
            <a:lvl8pPr lvl="7" algn="ctr" rtl="0">
              <a:spcBef>
                <a:spcPts val="0"/>
              </a:spcBef>
              <a:spcAft>
                <a:spcPts val="0"/>
              </a:spcAft>
              <a:buClr>
                <a:schemeClr val="dk1"/>
              </a:buClr>
              <a:buSzPts val="2800"/>
              <a:buNone/>
              <a:defRPr>
                <a:solidFill>
                  <a:schemeClr val="dk1"/>
                </a:solidFill>
              </a:defRPr>
            </a:lvl8pPr>
            <a:lvl9pPr lvl="8" algn="ctr"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6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1"/>
        </a:solidFill>
        <a:effectLst/>
      </p:bgPr>
    </p:bg>
    <p:spTree>
      <p:nvGrpSpPr>
        <p:cNvPr id="1" name="Shape 264"/>
        <p:cNvGrpSpPr/>
        <p:nvPr/>
      </p:nvGrpSpPr>
      <p:grpSpPr>
        <a:xfrm>
          <a:off x="0" y="0"/>
          <a:ext cx="0" cy="0"/>
          <a:chOff x="0" y="0"/>
          <a:chExt cx="0" cy="0"/>
        </a:xfrm>
      </p:grpSpPr>
      <p:sp>
        <p:nvSpPr>
          <p:cNvPr id="265" name="Google Shape;265;p13"/>
          <p:cNvSpPr/>
          <p:nvPr/>
        </p:nvSpPr>
        <p:spPr>
          <a:xfrm rot="5400000">
            <a:off x="2174100" y="-1831200"/>
            <a:ext cx="4795800" cy="8805900"/>
          </a:xfrm>
          <a:prstGeom prst="roundRect">
            <a:avLst>
              <a:gd name="adj" fmla="val 56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100"/>
              <a:buNone/>
              <a:defRPr sz="3000">
                <a:solidFill>
                  <a:schemeClr val="accent2"/>
                </a:solidFill>
              </a:defRPr>
            </a:lvl1pPr>
            <a:lvl2pPr lvl="1" algn="ctr" rtl="0">
              <a:spcBef>
                <a:spcPts val="0"/>
              </a:spcBef>
              <a:spcAft>
                <a:spcPts val="0"/>
              </a:spcAft>
              <a:buClr>
                <a:schemeClr val="accent2"/>
              </a:buClr>
              <a:buSzPts val="3100"/>
              <a:buNone/>
              <a:defRPr sz="3100">
                <a:solidFill>
                  <a:schemeClr val="accent2"/>
                </a:solidFill>
              </a:defRPr>
            </a:lvl2pPr>
            <a:lvl3pPr lvl="2" algn="ctr" rtl="0">
              <a:spcBef>
                <a:spcPts val="0"/>
              </a:spcBef>
              <a:spcAft>
                <a:spcPts val="0"/>
              </a:spcAft>
              <a:buClr>
                <a:schemeClr val="accent2"/>
              </a:buClr>
              <a:buSzPts val="3100"/>
              <a:buNone/>
              <a:defRPr sz="3100">
                <a:solidFill>
                  <a:schemeClr val="accent2"/>
                </a:solidFill>
              </a:defRPr>
            </a:lvl3pPr>
            <a:lvl4pPr lvl="3" algn="ctr" rtl="0">
              <a:spcBef>
                <a:spcPts val="0"/>
              </a:spcBef>
              <a:spcAft>
                <a:spcPts val="0"/>
              </a:spcAft>
              <a:buClr>
                <a:schemeClr val="accent2"/>
              </a:buClr>
              <a:buSzPts val="3100"/>
              <a:buNone/>
              <a:defRPr sz="3100">
                <a:solidFill>
                  <a:schemeClr val="accent2"/>
                </a:solidFill>
              </a:defRPr>
            </a:lvl4pPr>
            <a:lvl5pPr lvl="4" algn="ctr" rtl="0">
              <a:spcBef>
                <a:spcPts val="0"/>
              </a:spcBef>
              <a:spcAft>
                <a:spcPts val="0"/>
              </a:spcAft>
              <a:buClr>
                <a:schemeClr val="accent2"/>
              </a:buClr>
              <a:buSzPts val="3100"/>
              <a:buNone/>
              <a:defRPr sz="3100">
                <a:solidFill>
                  <a:schemeClr val="accent2"/>
                </a:solidFill>
              </a:defRPr>
            </a:lvl5pPr>
            <a:lvl6pPr lvl="5" algn="ctr" rtl="0">
              <a:spcBef>
                <a:spcPts val="0"/>
              </a:spcBef>
              <a:spcAft>
                <a:spcPts val="0"/>
              </a:spcAft>
              <a:buClr>
                <a:schemeClr val="accent2"/>
              </a:buClr>
              <a:buSzPts val="3100"/>
              <a:buNone/>
              <a:defRPr sz="3100">
                <a:solidFill>
                  <a:schemeClr val="accent2"/>
                </a:solidFill>
              </a:defRPr>
            </a:lvl6pPr>
            <a:lvl7pPr lvl="6" algn="ctr" rtl="0">
              <a:spcBef>
                <a:spcPts val="0"/>
              </a:spcBef>
              <a:spcAft>
                <a:spcPts val="0"/>
              </a:spcAft>
              <a:buClr>
                <a:schemeClr val="accent2"/>
              </a:buClr>
              <a:buSzPts val="3100"/>
              <a:buNone/>
              <a:defRPr sz="3100">
                <a:solidFill>
                  <a:schemeClr val="accent2"/>
                </a:solidFill>
              </a:defRPr>
            </a:lvl7pPr>
            <a:lvl8pPr lvl="7" algn="ctr" rtl="0">
              <a:spcBef>
                <a:spcPts val="0"/>
              </a:spcBef>
              <a:spcAft>
                <a:spcPts val="0"/>
              </a:spcAft>
              <a:buClr>
                <a:schemeClr val="accent2"/>
              </a:buClr>
              <a:buSzPts val="3100"/>
              <a:buNone/>
              <a:defRPr sz="3100">
                <a:solidFill>
                  <a:schemeClr val="accent2"/>
                </a:solidFill>
              </a:defRPr>
            </a:lvl8pPr>
            <a:lvl9pPr lvl="8" algn="ctr" rtl="0">
              <a:spcBef>
                <a:spcPts val="0"/>
              </a:spcBef>
              <a:spcAft>
                <a:spcPts val="0"/>
              </a:spcAft>
              <a:buClr>
                <a:schemeClr val="accent2"/>
              </a:buClr>
              <a:buSzPts val="3100"/>
              <a:buNone/>
              <a:defRPr sz="3100">
                <a:solidFill>
                  <a:schemeClr val="accent2"/>
                </a:solidFill>
              </a:defRPr>
            </a:lvl9pPr>
          </a:lstStyle>
          <a:p>
            <a:endParaRPr/>
          </a:p>
        </p:txBody>
      </p:sp>
      <p:sp>
        <p:nvSpPr>
          <p:cNvPr id="267" name="Google Shape;267;p13"/>
          <p:cNvSpPr txBox="1">
            <a:spLocks noGrp="1"/>
          </p:cNvSpPr>
          <p:nvPr>
            <p:ph type="title" idx="2" hasCustomPrompt="1"/>
          </p:nvPr>
        </p:nvSpPr>
        <p:spPr>
          <a:xfrm flipH="1">
            <a:off x="956400" y="1433275"/>
            <a:ext cx="783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300" b="1">
                <a:solidFill>
                  <a:schemeClr val="dk2"/>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268" name="Google Shape;268;p13"/>
          <p:cNvSpPr txBox="1">
            <a:spLocks noGrp="1"/>
          </p:cNvSpPr>
          <p:nvPr>
            <p:ph type="subTitle" idx="1"/>
          </p:nvPr>
        </p:nvSpPr>
        <p:spPr>
          <a:xfrm flipH="1">
            <a:off x="1804225" y="1598500"/>
            <a:ext cx="2529600" cy="581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9" name="Google Shape;269;p13"/>
          <p:cNvSpPr txBox="1">
            <a:spLocks noGrp="1"/>
          </p:cNvSpPr>
          <p:nvPr>
            <p:ph type="title" idx="3" hasCustomPrompt="1"/>
          </p:nvPr>
        </p:nvSpPr>
        <p:spPr>
          <a:xfrm>
            <a:off x="4810075" y="1433275"/>
            <a:ext cx="783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300" b="1">
                <a:solidFill>
                  <a:schemeClr val="dk2"/>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270" name="Google Shape;270;p13"/>
          <p:cNvSpPr txBox="1">
            <a:spLocks noGrp="1"/>
          </p:cNvSpPr>
          <p:nvPr>
            <p:ph type="subTitle" idx="4"/>
          </p:nvPr>
        </p:nvSpPr>
        <p:spPr>
          <a:xfrm>
            <a:off x="5658000" y="1598500"/>
            <a:ext cx="2529600" cy="581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1" name="Google Shape;271;p13"/>
          <p:cNvSpPr txBox="1">
            <a:spLocks noGrp="1"/>
          </p:cNvSpPr>
          <p:nvPr>
            <p:ph type="title" idx="5" hasCustomPrompt="1"/>
          </p:nvPr>
        </p:nvSpPr>
        <p:spPr>
          <a:xfrm flipH="1">
            <a:off x="956400" y="2604553"/>
            <a:ext cx="783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300" b="1">
                <a:solidFill>
                  <a:schemeClr val="dk2"/>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272" name="Google Shape;272;p13"/>
          <p:cNvSpPr txBox="1">
            <a:spLocks noGrp="1"/>
          </p:cNvSpPr>
          <p:nvPr>
            <p:ph type="subTitle" idx="6"/>
          </p:nvPr>
        </p:nvSpPr>
        <p:spPr>
          <a:xfrm flipH="1">
            <a:off x="1804225" y="2772975"/>
            <a:ext cx="2529600" cy="580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3" name="Google Shape;273;p13"/>
          <p:cNvSpPr txBox="1">
            <a:spLocks noGrp="1"/>
          </p:cNvSpPr>
          <p:nvPr>
            <p:ph type="title" idx="7" hasCustomPrompt="1"/>
          </p:nvPr>
        </p:nvSpPr>
        <p:spPr>
          <a:xfrm>
            <a:off x="4810075" y="2604553"/>
            <a:ext cx="783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300" b="1">
                <a:solidFill>
                  <a:schemeClr val="dk2"/>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274" name="Google Shape;274;p13"/>
          <p:cNvSpPr txBox="1">
            <a:spLocks noGrp="1"/>
          </p:cNvSpPr>
          <p:nvPr>
            <p:ph type="subTitle" idx="8"/>
          </p:nvPr>
        </p:nvSpPr>
        <p:spPr>
          <a:xfrm>
            <a:off x="5658000" y="2773412"/>
            <a:ext cx="2529600" cy="580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5" name="Google Shape;275;p13"/>
          <p:cNvSpPr txBox="1">
            <a:spLocks noGrp="1"/>
          </p:cNvSpPr>
          <p:nvPr>
            <p:ph type="title" idx="9" hasCustomPrompt="1"/>
          </p:nvPr>
        </p:nvSpPr>
        <p:spPr>
          <a:xfrm flipH="1">
            <a:off x="956400" y="3779601"/>
            <a:ext cx="783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300" b="1">
                <a:solidFill>
                  <a:schemeClr val="dk2"/>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276" name="Google Shape;276;p13"/>
          <p:cNvSpPr txBox="1">
            <a:spLocks noGrp="1"/>
          </p:cNvSpPr>
          <p:nvPr>
            <p:ph type="subTitle" idx="13"/>
          </p:nvPr>
        </p:nvSpPr>
        <p:spPr>
          <a:xfrm flipH="1">
            <a:off x="1804225" y="3948026"/>
            <a:ext cx="2529600" cy="581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7" name="Google Shape;277;p13"/>
          <p:cNvSpPr txBox="1">
            <a:spLocks noGrp="1"/>
          </p:cNvSpPr>
          <p:nvPr>
            <p:ph type="title" idx="14" hasCustomPrompt="1"/>
          </p:nvPr>
        </p:nvSpPr>
        <p:spPr>
          <a:xfrm>
            <a:off x="4810075" y="3779601"/>
            <a:ext cx="783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300" b="1">
                <a:solidFill>
                  <a:schemeClr val="dk2"/>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278" name="Google Shape;278;p13"/>
          <p:cNvSpPr txBox="1">
            <a:spLocks noGrp="1"/>
          </p:cNvSpPr>
          <p:nvPr>
            <p:ph type="subTitle" idx="15"/>
          </p:nvPr>
        </p:nvSpPr>
        <p:spPr>
          <a:xfrm>
            <a:off x="5658000" y="3948025"/>
            <a:ext cx="2529600" cy="581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9" name="Google Shape;279;p13"/>
          <p:cNvSpPr txBox="1">
            <a:spLocks noGrp="1"/>
          </p:cNvSpPr>
          <p:nvPr>
            <p:ph type="subTitle" idx="16"/>
          </p:nvPr>
        </p:nvSpPr>
        <p:spPr>
          <a:xfrm flipH="1">
            <a:off x="1804200" y="1279325"/>
            <a:ext cx="2529600" cy="453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Font typeface="Zen Antique"/>
              <a:buNone/>
              <a:defRPr sz="2000" b="1">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0" name="Google Shape;280;p13"/>
          <p:cNvSpPr txBox="1">
            <a:spLocks noGrp="1"/>
          </p:cNvSpPr>
          <p:nvPr>
            <p:ph type="subTitle" idx="17"/>
          </p:nvPr>
        </p:nvSpPr>
        <p:spPr>
          <a:xfrm flipH="1">
            <a:off x="1804200" y="2455975"/>
            <a:ext cx="2529600" cy="453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Font typeface="Zen Antique"/>
              <a:buNone/>
              <a:defRPr sz="2000" b="1">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1" name="Google Shape;281;p13"/>
          <p:cNvSpPr txBox="1">
            <a:spLocks noGrp="1"/>
          </p:cNvSpPr>
          <p:nvPr>
            <p:ph type="subTitle" idx="18"/>
          </p:nvPr>
        </p:nvSpPr>
        <p:spPr>
          <a:xfrm flipH="1">
            <a:off x="1804200" y="3631368"/>
            <a:ext cx="2529600" cy="453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Font typeface="Zen Antique"/>
              <a:buNone/>
              <a:defRPr sz="2000" b="1">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2" name="Google Shape;282;p13"/>
          <p:cNvSpPr txBox="1">
            <a:spLocks noGrp="1"/>
          </p:cNvSpPr>
          <p:nvPr>
            <p:ph type="subTitle" idx="19"/>
          </p:nvPr>
        </p:nvSpPr>
        <p:spPr>
          <a:xfrm>
            <a:off x="5658000" y="1279325"/>
            <a:ext cx="2529600" cy="453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Font typeface="Zen Antique"/>
              <a:buNone/>
              <a:defRPr sz="2000" b="1">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3" name="Google Shape;283;p13"/>
          <p:cNvSpPr txBox="1">
            <a:spLocks noGrp="1"/>
          </p:cNvSpPr>
          <p:nvPr>
            <p:ph type="subTitle" idx="20"/>
          </p:nvPr>
        </p:nvSpPr>
        <p:spPr>
          <a:xfrm>
            <a:off x="5658000" y="2455975"/>
            <a:ext cx="2529600" cy="453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Font typeface="Zen Antique"/>
              <a:buNone/>
              <a:defRPr sz="2000" b="1">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4" name="Google Shape;284;p13"/>
          <p:cNvSpPr txBox="1">
            <a:spLocks noGrp="1"/>
          </p:cNvSpPr>
          <p:nvPr>
            <p:ph type="subTitle" idx="21"/>
          </p:nvPr>
        </p:nvSpPr>
        <p:spPr>
          <a:xfrm>
            <a:off x="5658000" y="3631368"/>
            <a:ext cx="2529600" cy="453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Font typeface="Zen Antique"/>
              <a:buNone/>
              <a:defRPr sz="2000" b="1">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5" name="Google Shape;285;p13"/>
          <p:cNvSpPr/>
          <p:nvPr/>
        </p:nvSpPr>
        <p:spPr>
          <a:xfrm rot="10800000">
            <a:off x="8424000" y="3025175"/>
            <a:ext cx="1000200" cy="2778300"/>
          </a:xfrm>
          <a:prstGeom prst="roundRect">
            <a:avLst>
              <a:gd name="adj" fmla="val 26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rot="5400000">
            <a:off x="-747200" y="397325"/>
            <a:ext cx="2061300" cy="852300"/>
          </a:xfrm>
          <a:prstGeom prst="roundRect">
            <a:avLst>
              <a:gd name="adj" fmla="val 3509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3"/>
          <p:cNvGrpSpPr/>
          <p:nvPr/>
        </p:nvGrpSpPr>
        <p:grpSpPr>
          <a:xfrm>
            <a:off x="1533669" y="4750275"/>
            <a:ext cx="3417506" cy="1309288"/>
            <a:chOff x="1533669" y="4750275"/>
            <a:chExt cx="3417506" cy="1309288"/>
          </a:xfrm>
        </p:grpSpPr>
        <p:sp>
          <p:nvSpPr>
            <p:cNvPr id="288" name="Google Shape;288;p13"/>
            <p:cNvSpPr/>
            <p:nvPr/>
          </p:nvSpPr>
          <p:spPr>
            <a:xfrm rot="5400000">
              <a:off x="2652125" y="3637125"/>
              <a:ext cx="1185900" cy="3412200"/>
            </a:xfrm>
            <a:prstGeom prst="roundRect">
              <a:avLst>
                <a:gd name="adj" fmla="val 2618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 name="Google Shape;289;p13"/>
            <p:cNvGrpSpPr/>
            <p:nvPr/>
          </p:nvGrpSpPr>
          <p:grpSpPr>
            <a:xfrm>
              <a:off x="1533669" y="4817649"/>
              <a:ext cx="3412329" cy="1241915"/>
              <a:chOff x="868325" y="238125"/>
              <a:chExt cx="5883325" cy="2157975"/>
            </a:xfrm>
          </p:grpSpPr>
          <p:sp>
            <p:nvSpPr>
              <p:cNvPr id="290" name="Google Shape;290;p13"/>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7" name="Google Shape;297;p13"/>
          <p:cNvGrpSpPr/>
          <p:nvPr/>
        </p:nvGrpSpPr>
        <p:grpSpPr>
          <a:xfrm>
            <a:off x="6153294" y="-760451"/>
            <a:ext cx="3417506" cy="1312876"/>
            <a:chOff x="6153294" y="-760451"/>
            <a:chExt cx="3417506" cy="1312876"/>
          </a:xfrm>
        </p:grpSpPr>
        <p:sp>
          <p:nvSpPr>
            <p:cNvPr id="298" name="Google Shape;298;p13"/>
            <p:cNvSpPr/>
            <p:nvPr/>
          </p:nvSpPr>
          <p:spPr>
            <a:xfrm rot="5400000">
              <a:off x="7271750" y="-1746625"/>
              <a:ext cx="1185900" cy="3412200"/>
            </a:xfrm>
            <a:prstGeom prst="roundRect">
              <a:avLst>
                <a:gd name="adj" fmla="val 261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13"/>
            <p:cNvGrpSpPr/>
            <p:nvPr/>
          </p:nvGrpSpPr>
          <p:grpSpPr>
            <a:xfrm>
              <a:off x="6153294" y="-760451"/>
              <a:ext cx="3412329" cy="1241915"/>
              <a:chOff x="868325" y="238125"/>
              <a:chExt cx="5883325" cy="2157975"/>
            </a:xfrm>
          </p:grpSpPr>
          <p:sp>
            <p:nvSpPr>
              <p:cNvPr id="300" name="Google Shape;300;p13"/>
              <p:cNvSpPr/>
              <p:nvPr/>
            </p:nvSpPr>
            <p:spPr>
              <a:xfrm>
                <a:off x="868325" y="238125"/>
                <a:ext cx="5883325" cy="184175"/>
              </a:xfrm>
              <a:custGeom>
                <a:avLst/>
                <a:gdLst/>
                <a:ahLst/>
                <a:cxnLst/>
                <a:rect l="l" t="t" r="r" b="b"/>
                <a:pathLst>
                  <a:path w="235333" h="7367" extrusionOk="0">
                    <a:moveTo>
                      <a:pt x="235333" y="0"/>
                    </a:moveTo>
                    <a:lnTo>
                      <a:pt x="231009" y="80"/>
                    </a:lnTo>
                    <a:lnTo>
                      <a:pt x="226925" y="320"/>
                    </a:lnTo>
                    <a:lnTo>
                      <a:pt x="223002" y="641"/>
                    </a:lnTo>
                    <a:lnTo>
                      <a:pt x="219319" y="1041"/>
                    </a:lnTo>
                    <a:lnTo>
                      <a:pt x="215875" y="1601"/>
                    </a:lnTo>
                    <a:lnTo>
                      <a:pt x="212833" y="2162"/>
                    </a:lnTo>
                    <a:lnTo>
                      <a:pt x="210110" y="2722"/>
                    </a:lnTo>
                    <a:lnTo>
                      <a:pt x="207708" y="3363"/>
                    </a:lnTo>
                    <a:lnTo>
                      <a:pt x="205546" y="3924"/>
                    </a:lnTo>
                    <a:lnTo>
                      <a:pt x="203304" y="4564"/>
                    </a:lnTo>
                    <a:lnTo>
                      <a:pt x="200902" y="5125"/>
                    </a:lnTo>
                    <a:lnTo>
                      <a:pt x="198340" y="5605"/>
                    </a:lnTo>
                    <a:lnTo>
                      <a:pt x="195457" y="6086"/>
                    </a:lnTo>
                    <a:lnTo>
                      <a:pt x="192254" y="6406"/>
                    </a:lnTo>
                    <a:lnTo>
                      <a:pt x="188651" y="6566"/>
                    </a:lnTo>
                    <a:lnTo>
                      <a:pt x="184567" y="6646"/>
                    </a:lnTo>
                    <a:lnTo>
                      <a:pt x="180483" y="6566"/>
                    </a:lnTo>
                    <a:lnTo>
                      <a:pt x="176800" y="6406"/>
                    </a:lnTo>
                    <a:lnTo>
                      <a:pt x="173597" y="6086"/>
                    </a:lnTo>
                    <a:lnTo>
                      <a:pt x="170715" y="5605"/>
                    </a:lnTo>
                    <a:lnTo>
                      <a:pt x="168152" y="5125"/>
                    </a:lnTo>
                    <a:lnTo>
                      <a:pt x="165750" y="4564"/>
                    </a:lnTo>
                    <a:lnTo>
                      <a:pt x="163508" y="4004"/>
                    </a:lnTo>
                    <a:lnTo>
                      <a:pt x="161346" y="3363"/>
                    </a:lnTo>
                    <a:lnTo>
                      <a:pt x="159184" y="2803"/>
                    </a:lnTo>
                    <a:lnTo>
                      <a:pt x="156942" y="2162"/>
                    </a:lnTo>
                    <a:lnTo>
                      <a:pt x="154540" y="1601"/>
                    </a:lnTo>
                    <a:lnTo>
                      <a:pt x="151897" y="1121"/>
                    </a:lnTo>
                    <a:lnTo>
                      <a:pt x="149015" y="641"/>
                    </a:lnTo>
                    <a:lnTo>
                      <a:pt x="145732" y="320"/>
                    </a:lnTo>
                    <a:lnTo>
                      <a:pt x="142129" y="160"/>
                    </a:lnTo>
                    <a:lnTo>
                      <a:pt x="137965" y="80"/>
                    </a:lnTo>
                    <a:lnTo>
                      <a:pt x="133881" y="160"/>
                    </a:lnTo>
                    <a:lnTo>
                      <a:pt x="130198" y="320"/>
                    </a:lnTo>
                    <a:lnTo>
                      <a:pt x="126995" y="721"/>
                    </a:lnTo>
                    <a:lnTo>
                      <a:pt x="124112" y="1121"/>
                    </a:lnTo>
                    <a:lnTo>
                      <a:pt x="121470" y="1601"/>
                    </a:lnTo>
                    <a:lnTo>
                      <a:pt x="119068" y="2162"/>
                    </a:lnTo>
                    <a:lnTo>
                      <a:pt x="116826" y="2803"/>
                    </a:lnTo>
                    <a:lnTo>
                      <a:pt x="114664" y="3363"/>
                    </a:lnTo>
                    <a:lnTo>
                      <a:pt x="112502" y="4004"/>
                    </a:lnTo>
                    <a:lnTo>
                      <a:pt x="110260" y="4644"/>
                    </a:lnTo>
                    <a:lnTo>
                      <a:pt x="107858" y="5205"/>
                    </a:lnTo>
                    <a:lnTo>
                      <a:pt x="105295" y="5685"/>
                    </a:lnTo>
                    <a:lnTo>
                      <a:pt x="102413" y="6086"/>
                    </a:lnTo>
                    <a:lnTo>
                      <a:pt x="99210" y="6406"/>
                    </a:lnTo>
                    <a:lnTo>
                      <a:pt x="95526" y="6646"/>
                    </a:lnTo>
                    <a:lnTo>
                      <a:pt x="91443" y="6726"/>
                    </a:lnTo>
                    <a:lnTo>
                      <a:pt x="87359" y="6646"/>
                    </a:lnTo>
                    <a:lnTo>
                      <a:pt x="83756" y="6406"/>
                    </a:lnTo>
                    <a:lnTo>
                      <a:pt x="80553" y="6086"/>
                    </a:lnTo>
                    <a:lnTo>
                      <a:pt x="77670" y="5685"/>
                    </a:lnTo>
                    <a:lnTo>
                      <a:pt x="75028" y="5205"/>
                    </a:lnTo>
                    <a:lnTo>
                      <a:pt x="72706" y="4644"/>
                    </a:lnTo>
                    <a:lnTo>
                      <a:pt x="70464" y="4004"/>
                    </a:lnTo>
                    <a:lnTo>
                      <a:pt x="68302" y="3443"/>
                    </a:lnTo>
                    <a:lnTo>
                      <a:pt x="66140" y="2803"/>
                    </a:lnTo>
                    <a:lnTo>
                      <a:pt x="63818" y="2242"/>
                    </a:lnTo>
                    <a:lnTo>
                      <a:pt x="61416" y="1682"/>
                    </a:lnTo>
                    <a:lnTo>
                      <a:pt x="58853" y="1121"/>
                    </a:lnTo>
                    <a:lnTo>
                      <a:pt x="55891" y="721"/>
                    </a:lnTo>
                    <a:lnTo>
                      <a:pt x="52688" y="400"/>
                    </a:lnTo>
                    <a:lnTo>
                      <a:pt x="49004" y="160"/>
                    </a:lnTo>
                    <a:lnTo>
                      <a:pt x="44921" y="80"/>
                    </a:lnTo>
                    <a:lnTo>
                      <a:pt x="40837" y="160"/>
                    </a:lnTo>
                    <a:lnTo>
                      <a:pt x="37234" y="400"/>
                    </a:lnTo>
                    <a:lnTo>
                      <a:pt x="34111" y="721"/>
                    </a:lnTo>
                    <a:lnTo>
                      <a:pt x="31308" y="1121"/>
                    </a:lnTo>
                    <a:lnTo>
                      <a:pt x="28826" y="1682"/>
                    </a:lnTo>
                    <a:lnTo>
                      <a:pt x="26584" y="2242"/>
                    </a:lnTo>
                    <a:lnTo>
                      <a:pt x="24502" y="2803"/>
                    </a:lnTo>
                    <a:lnTo>
                      <a:pt x="22500" y="3443"/>
                    </a:lnTo>
                    <a:lnTo>
                      <a:pt x="20499" y="4004"/>
                    </a:lnTo>
                    <a:lnTo>
                      <a:pt x="18337" y="4644"/>
                    </a:lnTo>
                    <a:lnTo>
                      <a:pt x="16095" y="5125"/>
                    </a:lnTo>
                    <a:lnTo>
                      <a:pt x="13612" y="5685"/>
                    </a:lnTo>
                    <a:lnTo>
                      <a:pt x="10810" y="6086"/>
                    </a:lnTo>
                    <a:lnTo>
                      <a:pt x="7687" y="6406"/>
                    </a:lnTo>
                    <a:lnTo>
                      <a:pt x="4084" y="6646"/>
                    </a:lnTo>
                    <a:lnTo>
                      <a:pt x="0" y="6726"/>
                    </a:lnTo>
                    <a:lnTo>
                      <a:pt x="0" y="7367"/>
                    </a:lnTo>
                    <a:lnTo>
                      <a:pt x="4084" y="7287"/>
                    </a:lnTo>
                    <a:lnTo>
                      <a:pt x="7687" y="7046"/>
                    </a:lnTo>
                    <a:lnTo>
                      <a:pt x="10890" y="6726"/>
                    </a:lnTo>
                    <a:lnTo>
                      <a:pt x="13692" y="6326"/>
                    </a:lnTo>
                    <a:lnTo>
                      <a:pt x="16255" y="5845"/>
                    </a:lnTo>
                    <a:lnTo>
                      <a:pt x="18497" y="5285"/>
                    </a:lnTo>
                    <a:lnTo>
                      <a:pt x="20659" y="4644"/>
                    </a:lnTo>
                    <a:lnTo>
                      <a:pt x="22661" y="4084"/>
                    </a:lnTo>
                    <a:lnTo>
                      <a:pt x="24662" y="3443"/>
                    </a:lnTo>
                    <a:lnTo>
                      <a:pt x="26744" y="2883"/>
                    </a:lnTo>
                    <a:lnTo>
                      <a:pt x="28986" y="2322"/>
                    </a:lnTo>
                    <a:lnTo>
                      <a:pt x="31388" y="1842"/>
                    </a:lnTo>
                    <a:lnTo>
                      <a:pt x="34191" y="1361"/>
                    </a:lnTo>
                    <a:lnTo>
                      <a:pt x="37314" y="1041"/>
                    </a:lnTo>
                    <a:lnTo>
                      <a:pt x="40837" y="881"/>
                    </a:lnTo>
                    <a:lnTo>
                      <a:pt x="44921" y="801"/>
                    </a:lnTo>
                    <a:lnTo>
                      <a:pt x="49004" y="881"/>
                    </a:lnTo>
                    <a:lnTo>
                      <a:pt x="52608" y="1041"/>
                    </a:lnTo>
                    <a:lnTo>
                      <a:pt x="55811" y="1361"/>
                    </a:lnTo>
                    <a:lnTo>
                      <a:pt x="58693" y="1842"/>
                    </a:lnTo>
                    <a:lnTo>
                      <a:pt x="61336" y="2322"/>
                    </a:lnTo>
                    <a:lnTo>
                      <a:pt x="63738" y="2883"/>
                    </a:lnTo>
                    <a:lnTo>
                      <a:pt x="65980" y="3443"/>
                    </a:lnTo>
                    <a:lnTo>
                      <a:pt x="68062" y="4084"/>
                    </a:lnTo>
                    <a:lnTo>
                      <a:pt x="70304" y="4644"/>
                    </a:lnTo>
                    <a:lnTo>
                      <a:pt x="72546" y="5285"/>
                    </a:lnTo>
                    <a:lnTo>
                      <a:pt x="74948" y="5845"/>
                    </a:lnTo>
                    <a:lnTo>
                      <a:pt x="77590" y="6326"/>
                    </a:lnTo>
                    <a:lnTo>
                      <a:pt x="80473" y="6806"/>
                    </a:lnTo>
                    <a:lnTo>
                      <a:pt x="83676" y="7126"/>
                    </a:lnTo>
                    <a:lnTo>
                      <a:pt x="87359" y="7287"/>
                    </a:lnTo>
                    <a:lnTo>
                      <a:pt x="91443" y="7367"/>
                    </a:lnTo>
                    <a:lnTo>
                      <a:pt x="95607" y="7287"/>
                    </a:lnTo>
                    <a:lnTo>
                      <a:pt x="99210" y="7126"/>
                    </a:lnTo>
                    <a:lnTo>
                      <a:pt x="102493" y="6726"/>
                    </a:lnTo>
                    <a:lnTo>
                      <a:pt x="105375" y="6326"/>
                    </a:lnTo>
                    <a:lnTo>
                      <a:pt x="108018" y="5845"/>
                    </a:lnTo>
                    <a:lnTo>
                      <a:pt x="110420" y="5285"/>
                    </a:lnTo>
                    <a:lnTo>
                      <a:pt x="112662" y="4644"/>
                    </a:lnTo>
                    <a:lnTo>
                      <a:pt x="114824" y="4004"/>
                    </a:lnTo>
                    <a:lnTo>
                      <a:pt x="116986" y="3443"/>
                    </a:lnTo>
                    <a:lnTo>
                      <a:pt x="119228" y="2803"/>
                    </a:lnTo>
                    <a:lnTo>
                      <a:pt x="121630" y="2242"/>
                    </a:lnTo>
                    <a:lnTo>
                      <a:pt x="124192" y="1762"/>
                    </a:lnTo>
                    <a:lnTo>
                      <a:pt x="127075" y="1361"/>
                    </a:lnTo>
                    <a:lnTo>
                      <a:pt x="130278" y="1041"/>
                    </a:lnTo>
                    <a:lnTo>
                      <a:pt x="133881" y="801"/>
                    </a:lnTo>
                    <a:lnTo>
                      <a:pt x="137965" y="721"/>
                    </a:lnTo>
                    <a:lnTo>
                      <a:pt x="142049" y="801"/>
                    </a:lnTo>
                    <a:lnTo>
                      <a:pt x="145732" y="1041"/>
                    </a:lnTo>
                    <a:lnTo>
                      <a:pt x="148935" y="1361"/>
                    </a:lnTo>
                    <a:lnTo>
                      <a:pt x="151817" y="1762"/>
                    </a:lnTo>
                    <a:lnTo>
                      <a:pt x="154380" y="2242"/>
                    </a:lnTo>
                    <a:lnTo>
                      <a:pt x="156782" y="2803"/>
                    </a:lnTo>
                    <a:lnTo>
                      <a:pt x="159024" y="3443"/>
                    </a:lnTo>
                    <a:lnTo>
                      <a:pt x="161186" y="4004"/>
                    </a:lnTo>
                    <a:lnTo>
                      <a:pt x="163348" y="4644"/>
                    </a:lnTo>
                    <a:lnTo>
                      <a:pt x="165590" y="5205"/>
                    </a:lnTo>
                    <a:lnTo>
                      <a:pt x="167992" y="5765"/>
                    </a:lnTo>
                    <a:lnTo>
                      <a:pt x="170634" y="6326"/>
                    </a:lnTo>
                    <a:lnTo>
                      <a:pt x="173517" y="6726"/>
                    </a:lnTo>
                    <a:lnTo>
                      <a:pt x="176800" y="7046"/>
                    </a:lnTo>
                    <a:lnTo>
                      <a:pt x="180403" y="7287"/>
                    </a:lnTo>
                    <a:lnTo>
                      <a:pt x="184567" y="7367"/>
                    </a:lnTo>
                    <a:lnTo>
                      <a:pt x="188891" y="7287"/>
                    </a:lnTo>
                    <a:lnTo>
                      <a:pt x="192014" y="7046"/>
                    </a:lnTo>
                    <a:lnTo>
                      <a:pt x="194896" y="6806"/>
                    </a:lnTo>
                    <a:lnTo>
                      <a:pt x="197459" y="6406"/>
                    </a:lnTo>
                    <a:lnTo>
                      <a:pt x="199861" y="6005"/>
                    </a:lnTo>
                    <a:lnTo>
                      <a:pt x="202023" y="5525"/>
                    </a:lnTo>
                    <a:lnTo>
                      <a:pt x="204105" y="5045"/>
                    </a:lnTo>
                    <a:lnTo>
                      <a:pt x="207868" y="4004"/>
                    </a:lnTo>
                    <a:lnTo>
                      <a:pt x="210270" y="3363"/>
                    </a:lnTo>
                    <a:lnTo>
                      <a:pt x="212993" y="2803"/>
                    </a:lnTo>
                    <a:lnTo>
                      <a:pt x="216036" y="2242"/>
                    </a:lnTo>
                    <a:lnTo>
                      <a:pt x="219399" y="1762"/>
                    </a:lnTo>
                    <a:lnTo>
                      <a:pt x="223082" y="1281"/>
                    </a:lnTo>
                    <a:lnTo>
                      <a:pt x="226925" y="961"/>
                    </a:lnTo>
                    <a:lnTo>
                      <a:pt x="231089" y="721"/>
                    </a:lnTo>
                    <a:lnTo>
                      <a:pt x="235333" y="641"/>
                    </a:lnTo>
                    <a:lnTo>
                      <a:pt x="2353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868325" y="566400"/>
                <a:ext cx="5883325" cy="184200"/>
              </a:xfrm>
              <a:custGeom>
                <a:avLst/>
                <a:gdLst/>
                <a:ahLst/>
                <a:cxnLst/>
                <a:rect l="l" t="t" r="r" b="b"/>
                <a:pathLst>
                  <a:path w="235333" h="7368" extrusionOk="0">
                    <a:moveTo>
                      <a:pt x="235333" y="1"/>
                    </a:moveTo>
                    <a:lnTo>
                      <a:pt x="231089" y="81"/>
                    </a:lnTo>
                    <a:lnTo>
                      <a:pt x="227005" y="321"/>
                    </a:lnTo>
                    <a:lnTo>
                      <a:pt x="223242" y="641"/>
                    </a:lnTo>
                    <a:lnTo>
                      <a:pt x="219799" y="1042"/>
                    </a:lnTo>
                    <a:lnTo>
                      <a:pt x="216516" y="1602"/>
                    </a:lnTo>
                    <a:lnTo>
                      <a:pt x="213633" y="2163"/>
                    </a:lnTo>
                    <a:lnTo>
                      <a:pt x="210991" y="2723"/>
                    </a:lnTo>
                    <a:lnTo>
                      <a:pt x="208669" y="3364"/>
                    </a:lnTo>
                    <a:lnTo>
                      <a:pt x="206507" y="4005"/>
                    </a:lnTo>
                    <a:lnTo>
                      <a:pt x="204265" y="4565"/>
                    </a:lnTo>
                    <a:lnTo>
                      <a:pt x="201863" y="5126"/>
                    </a:lnTo>
                    <a:lnTo>
                      <a:pt x="199300" y="5606"/>
                    </a:lnTo>
                    <a:lnTo>
                      <a:pt x="196418" y="6086"/>
                    </a:lnTo>
                    <a:lnTo>
                      <a:pt x="193215" y="6407"/>
                    </a:lnTo>
                    <a:lnTo>
                      <a:pt x="189612" y="6647"/>
                    </a:lnTo>
                    <a:lnTo>
                      <a:pt x="181364" y="6647"/>
                    </a:lnTo>
                    <a:lnTo>
                      <a:pt x="177761" y="6407"/>
                    </a:lnTo>
                    <a:lnTo>
                      <a:pt x="174558" y="6086"/>
                    </a:lnTo>
                    <a:lnTo>
                      <a:pt x="171675" y="5686"/>
                    </a:lnTo>
                    <a:lnTo>
                      <a:pt x="169113" y="5126"/>
                    </a:lnTo>
                    <a:lnTo>
                      <a:pt x="166711" y="4565"/>
                    </a:lnTo>
                    <a:lnTo>
                      <a:pt x="164469" y="4005"/>
                    </a:lnTo>
                    <a:lnTo>
                      <a:pt x="162307" y="3364"/>
                    </a:lnTo>
                    <a:lnTo>
                      <a:pt x="160145" y="2803"/>
                    </a:lnTo>
                    <a:lnTo>
                      <a:pt x="157903" y="2163"/>
                    </a:lnTo>
                    <a:lnTo>
                      <a:pt x="155501" y="1602"/>
                    </a:lnTo>
                    <a:lnTo>
                      <a:pt x="152858" y="1122"/>
                    </a:lnTo>
                    <a:lnTo>
                      <a:pt x="149976" y="722"/>
                    </a:lnTo>
                    <a:lnTo>
                      <a:pt x="146693" y="321"/>
                    </a:lnTo>
                    <a:lnTo>
                      <a:pt x="143090" y="161"/>
                    </a:lnTo>
                    <a:lnTo>
                      <a:pt x="138926" y="81"/>
                    </a:lnTo>
                    <a:lnTo>
                      <a:pt x="134842" y="161"/>
                    </a:lnTo>
                    <a:lnTo>
                      <a:pt x="131159" y="401"/>
                    </a:lnTo>
                    <a:lnTo>
                      <a:pt x="127956" y="722"/>
                    </a:lnTo>
                    <a:lnTo>
                      <a:pt x="125073" y="1122"/>
                    </a:lnTo>
                    <a:lnTo>
                      <a:pt x="122431" y="1602"/>
                    </a:lnTo>
                    <a:lnTo>
                      <a:pt x="120029" y="2163"/>
                    </a:lnTo>
                    <a:lnTo>
                      <a:pt x="117787" y="2803"/>
                    </a:lnTo>
                    <a:lnTo>
                      <a:pt x="115545" y="3444"/>
                    </a:lnTo>
                    <a:lnTo>
                      <a:pt x="113463" y="4005"/>
                    </a:lnTo>
                    <a:lnTo>
                      <a:pt x="111221" y="4645"/>
                    </a:lnTo>
                    <a:lnTo>
                      <a:pt x="108818" y="5206"/>
                    </a:lnTo>
                    <a:lnTo>
                      <a:pt x="106176" y="5686"/>
                    </a:lnTo>
                    <a:lnTo>
                      <a:pt x="103293" y="6086"/>
                    </a:lnTo>
                    <a:lnTo>
                      <a:pt x="100091" y="6407"/>
                    </a:lnTo>
                    <a:lnTo>
                      <a:pt x="96487" y="6647"/>
                    </a:lnTo>
                    <a:lnTo>
                      <a:pt x="92404" y="6727"/>
                    </a:lnTo>
                    <a:lnTo>
                      <a:pt x="88320" y="6647"/>
                    </a:lnTo>
                    <a:lnTo>
                      <a:pt x="84717" y="6487"/>
                    </a:lnTo>
                    <a:lnTo>
                      <a:pt x="81514" y="6086"/>
                    </a:lnTo>
                    <a:lnTo>
                      <a:pt x="78631" y="5686"/>
                    </a:lnTo>
                    <a:lnTo>
                      <a:pt x="75989" y="5206"/>
                    </a:lnTo>
                    <a:lnTo>
                      <a:pt x="73587" y="4645"/>
                    </a:lnTo>
                    <a:lnTo>
                      <a:pt x="71345" y="4085"/>
                    </a:lnTo>
                    <a:lnTo>
                      <a:pt x="69263" y="3444"/>
                    </a:lnTo>
                    <a:lnTo>
                      <a:pt x="67021" y="2803"/>
                    </a:lnTo>
                    <a:lnTo>
                      <a:pt x="64779" y="2243"/>
                    </a:lnTo>
                    <a:lnTo>
                      <a:pt x="62376" y="1682"/>
                    </a:lnTo>
                    <a:lnTo>
                      <a:pt x="59734" y="1202"/>
                    </a:lnTo>
                    <a:lnTo>
                      <a:pt x="56851" y="722"/>
                    </a:lnTo>
                    <a:lnTo>
                      <a:pt x="53649" y="401"/>
                    </a:lnTo>
                    <a:lnTo>
                      <a:pt x="49965" y="161"/>
                    </a:lnTo>
                    <a:lnTo>
                      <a:pt x="45882" y="81"/>
                    </a:lnTo>
                    <a:lnTo>
                      <a:pt x="41718" y="161"/>
                    </a:lnTo>
                    <a:lnTo>
                      <a:pt x="38115" y="401"/>
                    </a:lnTo>
                    <a:lnTo>
                      <a:pt x="34992" y="722"/>
                    </a:lnTo>
                    <a:lnTo>
                      <a:pt x="32189" y="1202"/>
                    </a:lnTo>
                    <a:lnTo>
                      <a:pt x="29627" y="1682"/>
                    </a:lnTo>
                    <a:lnTo>
                      <a:pt x="27385" y="2243"/>
                    </a:lnTo>
                    <a:lnTo>
                      <a:pt x="25223" y="2803"/>
                    </a:lnTo>
                    <a:lnTo>
                      <a:pt x="23221" y="3444"/>
                    </a:lnTo>
                    <a:lnTo>
                      <a:pt x="21139" y="4005"/>
                    </a:lnTo>
                    <a:lnTo>
                      <a:pt x="18977" y="4645"/>
                    </a:lnTo>
                    <a:lnTo>
                      <a:pt x="16575" y="5206"/>
                    </a:lnTo>
                    <a:lnTo>
                      <a:pt x="13933" y="5686"/>
                    </a:lnTo>
                    <a:lnTo>
                      <a:pt x="11050" y="6086"/>
                    </a:lnTo>
                    <a:lnTo>
                      <a:pt x="7767" y="6407"/>
                    </a:lnTo>
                    <a:lnTo>
                      <a:pt x="4084" y="6647"/>
                    </a:lnTo>
                    <a:lnTo>
                      <a:pt x="0" y="6727"/>
                    </a:lnTo>
                    <a:lnTo>
                      <a:pt x="0" y="7368"/>
                    </a:lnTo>
                    <a:lnTo>
                      <a:pt x="4164" y="7288"/>
                    </a:lnTo>
                    <a:lnTo>
                      <a:pt x="7847" y="7127"/>
                    </a:lnTo>
                    <a:lnTo>
                      <a:pt x="11130" y="6807"/>
                    </a:lnTo>
                    <a:lnTo>
                      <a:pt x="14093" y="6327"/>
                    </a:lnTo>
                    <a:lnTo>
                      <a:pt x="16735" y="5846"/>
                    </a:lnTo>
                    <a:lnTo>
                      <a:pt x="19137" y="5286"/>
                    </a:lnTo>
                    <a:lnTo>
                      <a:pt x="21299" y="4645"/>
                    </a:lnTo>
                    <a:lnTo>
                      <a:pt x="23381" y="4085"/>
                    </a:lnTo>
                    <a:lnTo>
                      <a:pt x="25463" y="3444"/>
                    </a:lnTo>
                    <a:lnTo>
                      <a:pt x="27545" y="2884"/>
                    </a:lnTo>
                    <a:lnTo>
                      <a:pt x="29787" y="2323"/>
                    </a:lnTo>
                    <a:lnTo>
                      <a:pt x="32269" y="1843"/>
                    </a:lnTo>
                    <a:lnTo>
                      <a:pt x="35072" y="1442"/>
                    </a:lnTo>
                    <a:lnTo>
                      <a:pt x="38195" y="1042"/>
                    </a:lnTo>
                    <a:lnTo>
                      <a:pt x="41798" y="882"/>
                    </a:lnTo>
                    <a:lnTo>
                      <a:pt x="45882" y="802"/>
                    </a:lnTo>
                    <a:lnTo>
                      <a:pt x="49965" y="882"/>
                    </a:lnTo>
                    <a:lnTo>
                      <a:pt x="53568" y="1042"/>
                    </a:lnTo>
                    <a:lnTo>
                      <a:pt x="56771" y="1362"/>
                    </a:lnTo>
                    <a:lnTo>
                      <a:pt x="59654" y="1843"/>
                    </a:lnTo>
                    <a:lnTo>
                      <a:pt x="62296" y="2323"/>
                    </a:lnTo>
                    <a:lnTo>
                      <a:pt x="64618" y="2884"/>
                    </a:lnTo>
                    <a:lnTo>
                      <a:pt x="66861" y="3444"/>
                    </a:lnTo>
                    <a:lnTo>
                      <a:pt x="69022" y="4085"/>
                    </a:lnTo>
                    <a:lnTo>
                      <a:pt x="71184" y="4725"/>
                    </a:lnTo>
                    <a:lnTo>
                      <a:pt x="73507" y="5286"/>
                    </a:lnTo>
                    <a:lnTo>
                      <a:pt x="75909" y="5846"/>
                    </a:lnTo>
                    <a:lnTo>
                      <a:pt x="78471" y="6327"/>
                    </a:lnTo>
                    <a:lnTo>
                      <a:pt x="81434" y="6807"/>
                    </a:lnTo>
                    <a:lnTo>
                      <a:pt x="84637" y="7127"/>
                    </a:lnTo>
                    <a:lnTo>
                      <a:pt x="88320" y="7288"/>
                    </a:lnTo>
                    <a:lnTo>
                      <a:pt x="92404" y="7368"/>
                    </a:lnTo>
                    <a:lnTo>
                      <a:pt x="96567" y="7288"/>
                    </a:lnTo>
                    <a:lnTo>
                      <a:pt x="100171" y="7127"/>
                    </a:lnTo>
                    <a:lnTo>
                      <a:pt x="103454" y="6807"/>
                    </a:lnTo>
                    <a:lnTo>
                      <a:pt x="106336" y="6327"/>
                    </a:lnTo>
                    <a:lnTo>
                      <a:pt x="108899" y="5846"/>
                    </a:lnTo>
                    <a:lnTo>
                      <a:pt x="111301" y="5286"/>
                    </a:lnTo>
                    <a:lnTo>
                      <a:pt x="113623" y="4645"/>
                    </a:lnTo>
                    <a:lnTo>
                      <a:pt x="115785" y="4085"/>
                    </a:lnTo>
                    <a:lnTo>
                      <a:pt x="117947" y="3444"/>
                    </a:lnTo>
                    <a:lnTo>
                      <a:pt x="120189" y="2884"/>
                    </a:lnTo>
                    <a:lnTo>
                      <a:pt x="122511" y="2323"/>
                    </a:lnTo>
                    <a:lnTo>
                      <a:pt x="125153" y="1763"/>
                    </a:lnTo>
                    <a:lnTo>
                      <a:pt x="128036" y="1362"/>
                    </a:lnTo>
                    <a:lnTo>
                      <a:pt x="131239" y="1042"/>
                    </a:lnTo>
                    <a:lnTo>
                      <a:pt x="134842" y="802"/>
                    </a:lnTo>
                    <a:lnTo>
                      <a:pt x="138926" y="722"/>
                    </a:lnTo>
                    <a:lnTo>
                      <a:pt x="143009" y="802"/>
                    </a:lnTo>
                    <a:lnTo>
                      <a:pt x="146613" y="1042"/>
                    </a:lnTo>
                    <a:lnTo>
                      <a:pt x="149896" y="1362"/>
                    </a:lnTo>
                    <a:lnTo>
                      <a:pt x="152778" y="1763"/>
                    </a:lnTo>
                    <a:lnTo>
                      <a:pt x="155341" y="2243"/>
                    </a:lnTo>
                    <a:lnTo>
                      <a:pt x="157743" y="2803"/>
                    </a:lnTo>
                    <a:lnTo>
                      <a:pt x="159985" y="3444"/>
                    </a:lnTo>
                    <a:lnTo>
                      <a:pt x="162147" y="4005"/>
                    </a:lnTo>
                    <a:lnTo>
                      <a:pt x="164309" y="4645"/>
                    </a:lnTo>
                    <a:lnTo>
                      <a:pt x="166551" y="5206"/>
                    </a:lnTo>
                    <a:lnTo>
                      <a:pt x="168953" y="5766"/>
                    </a:lnTo>
                    <a:lnTo>
                      <a:pt x="171595" y="6327"/>
                    </a:lnTo>
                    <a:lnTo>
                      <a:pt x="174478" y="6727"/>
                    </a:lnTo>
                    <a:lnTo>
                      <a:pt x="177681" y="7047"/>
                    </a:lnTo>
                    <a:lnTo>
                      <a:pt x="181364" y="7288"/>
                    </a:lnTo>
                    <a:lnTo>
                      <a:pt x="185448" y="7368"/>
                    </a:lnTo>
                    <a:lnTo>
                      <a:pt x="189852" y="7288"/>
                    </a:lnTo>
                    <a:lnTo>
                      <a:pt x="192975" y="7047"/>
                    </a:lnTo>
                    <a:lnTo>
                      <a:pt x="195857" y="6807"/>
                    </a:lnTo>
                    <a:lnTo>
                      <a:pt x="198420" y="6487"/>
                    </a:lnTo>
                    <a:lnTo>
                      <a:pt x="200822" y="6006"/>
                    </a:lnTo>
                    <a:lnTo>
                      <a:pt x="202984" y="5526"/>
                    </a:lnTo>
                    <a:lnTo>
                      <a:pt x="204986" y="5045"/>
                    </a:lnTo>
                    <a:lnTo>
                      <a:pt x="208829" y="4005"/>
                    </a:lnTo>
                    <a:lnTo>
                      <a:pt x="211151" y="3364"/>
                    </a:lnTo>
                    <a:lnTo>
                      <a:pt x="213794" y="2803"/>
                    </a:lnTo>
                    <a:lnTo>
                      <a:pt x="216676" y="2243"/>
                    </a:lnTo>
                    <a:lnTo>
                      <a:pt x="219879" y="1763"/>
                    </a:lnTo>
                    <a:lnTo>
                      <a:pt x="223322" y="1282"/>
                    </a:lnTo>
                    <a:lnTo>
                      <a:pt x="227086" y="962"/>
                    </a:lnTo>
                    <a:lnTo>
                      <a:pt x="231089" y="802"/>
                    </a:lnTo>
                    <a:lnTo>
                      <a:pt x="235333" y="722"/>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868325" y="894700"/>
                <a:ext cx="5883325" cy="186200"/>
              </a:xfrm>
              <a:custGeom>
                <a:avLst/>
                <a:gdLst/>
                <a:ahLst/>
                <a:cxnLst/>
                <a:rect l="l" t="t" r="r" b="b"/>
                <a:pathLst>
                  <a:path w="235333" h="7448" extrusionOk="0">
                    <a:moveTo>
                      <a:pt x="235333" y="1"/>
                    </a:moveTo>
                    <a:lnTo>
                      <a:pt x="231089" y="81"/>
                    </a:lnTo>
                    <a:lnTo>
                      <a:pt x="227166" y="321"/>
                    </a:lnTo>
                    <a:lnTo>
                      <a:pt x="223562" y="641"/>
                    </a:lnTo>
                    <a:lnTo>
                      <a:pt x="220279" y="1122"/>
                    </a:lnTo>
                    <a:lnTo>
                      <a:pt x="217157" y="1602"/>
                    </a:lnTo>
                    <a:lnTo>
                      <a:pt x="214434" y="2163"/>
                    </a:lnTo>
                    <a:lnTo>
                      <a:pt x="211872" y="2803"/>
                    </a:lnTo>
                    <a:lnTo>
                      <a:pt x="209630" y="3364"/>
                    </a:lnTo>
                    <a:lnTo>
                      <a:pt x="207468" y="4004"/>
                    </a:lnTo>
                    <a:lnTo>
                      <a:pt x="205226" y="4565"/>
                    </a:lnTo>
                    <a:lnTo>
                      <a:pt x="202824" y="5125"/>
                    </a:lnTo>
                    <a:lnTo>
                      <a:pt x="200261" y="5686"/>
                    </a:lnTo>
                    <a:lnTo>
                      <a:pt x="197379" y="6086"/>
                    </a:lnTo>
                    <a:lnTo>
                      <a:pt x="194176" y="6407"/>
                    </a:lnTo>
                    <a:lnTo>
                      <a:pt x="190492" y="6647"/>
                    </a:lnTo>
                    <a:lnTo>
                      <a:pt x="186409" y="6727"/>
                    </a:lnTo>
                    <a:lnTo>
                      <a:pt x="182325" y="6647"/>
                    </a:lnTo>
                    <a:lnTo>
                      <a:pt x="178722" y="6407"/>
                    </a:lnTo>
                    <a:lnTo>
                      <a:pt x="175519" y="6086"/>
                    </a:lnTo>
                    <a:lnTo>
                      <a:pt x="172636" y="5686"/>
                    </a:lnTo>
                    <a:lnTo>
                      <a:pt x="169994" y="5125"/>
                    </a:lnTo>
                    <a:lnTo>
                      <a:pt x="167672" y="4565"/>
                    </a:lnTo>
                    <a:lnTo>
                      <a:pt x="165430" y="4004"/>
                    </a:lnTo>
                    <a:lnTo>
                      <a:pt x="163268" y="3444"/>
                    </a:lnTo>
                    <a:lnTo>
                      <a:pt x="161106" y="2803"/>
                    </a:lnTo>
                    <a:lnTo>
                      <a:pt x="158784" y="2163"/>
                    </a:lnTo>
                    <a:lnTo>
                      <a:pt x="156382" y="1602"/>
                    </a:lnTo>
                    <a:lnTo>
                      <a:pt x="153819" y="1122"/>
                    </a:lnTo>
                    <a:lnTo>
                      <a:pt x="150937" y="721"/>
                    </a:lnTo>
                    <a:lnTo>
                      <a:pt x="147654" y="401"/>
                    </a:lnTo>
                    <a:lnTo>
                      <a:pt x="144050" y="161"/>
                    </a:lnTo>
                    <a:lnTo>
                      <a:pt x="139887" y="81"/>
                    </a:lnTo>
                    <a:lnTo>
                      <a:pt x="135803" y="161"/>
                    </a:lnTo>
                    <a:lnTo>
                      <a:pt x="132120" y="401"/>
                    </a:lnTo>
                    <a:lnTo>
                      <a:pt x="128917" y="721"/>
                    </a:lnTo>
                    <a:lnTo>
                      <a:pt x="125954" y="1122"/>
                    </a:lnTo>
                    <a:lnTo>
                      <a:pt x="123392" y="1682"/>
                    </a:lnTo>
                    <a:lnTo>
                      <a:pt x="120990" y="2243"/>
                    </a:lnTo>
                    <a:lnTo>
                      <a:pt x="118667" y="2803"/>
                    </a:lnTo>
                    <a:lnTo>
                      <a:pt x="116505" y="3444"/>
                    </a:lnTo>
                    <a:lnTo>
                      <a:pt x="114344" y="4004"/>
                    </a:lnTo>
                    <a:lnTo>
                      <a:pt x="112101" y="4645"/>
                    </a:lnTo>
                    <a:lnTo>
                      <a:pt x="109779" y="5206"/>
                    </a:lnTo>
                    <a:lnTo>
                      <a:pt x="107137" y="5686"/>
                    </a:lnTo>
                    <a:lnTo>
                      <a:pt x="104254" y="6086"/>
                    </a:lnTo>
                    <a:lnTo>
                      <a:pt x="101051" y="6487"/>
                    </a:lnTo>
                    <a:lnTo>
                      <a:pt x="97448" y="6647"/>
                    </a:lnTo>
                    <a:lnTo>
                      <a:pt x="93365" y="6727"/>
                    </a:lnTo>
                    <a:lnTo>
                      <a:pt x="89281" y="6647"/>
                    </a:lnTo>
                    <a:lnTo>
                      <a:pt x="85678" y="6487"/>
                    </a:lnTo>
                    <a:lnTo>
                      <a:pt x="82395" y="6166"/>
                    </a:lnTo>
                    <a:lnTo>
                      <a:pt x="79592" y="5686"/>
                    </a:lnTo>
                    <a:lnTo>
                      <a:pt x="76950" y="5206"/>
                    </a:lnTo>
                    <a:lnTo>
                      <a:pt x="74547" y="4645"/>
                    </a:lnTo>
                    <a:lnTo>
                      <a:pt x="72305" y="4085"/>
                    </a:lnTo>
                    <a:lnTo>
                      <a:pt x="70143" y="3444"/>
                    </a:lnTo>
                    <a:lnTo>
                      <a:pt x="67982" y="2803"/>
                    </a:lnTo>
                    <a:lnTo>
                      <a:pt x="65740" y="2243"/>
                    </a:lnTo>
                    <a:lnTo>
                      <a:pt x="63337" y="1682"/>
                    </a:lnTo>
                    <a:lnTo>
                      <a:pt x="60695" y="1202"/>
                    </a:lnTo>
                    <a:lnTo>
                      <a:pt x="57812" y="721"/>
                    </a:lnTo>
                    <a:lnTo>
                      <a:pt x="54609" y="401"/>
                    </a:lnTo>
                    <a:lnTo>
                      <a:pt x="50926" y="241"/>
                    </a:lnTo>
                    <a:lnTo>
                      <a:pt x="46842" y="161"/>
                    </a:lnTo>
                    <a:lnTo>
                      <a:pt x="42679" y="241"/>
                    </a:lnTo>
                    <a:lnTo>
                      <a:pt x="39075" y="401"/>
                    </a:lnTo>
                    <a:lnTo>
                      <a:pt x="35953" y="721"/>
                    </a:lnTo>
                    <a:lnTo>
                      <a:pt x="33070" y="1202"/>
                    </a:lnTo>
                    <a:lnTo>
                      <a:pt x="30588" y="1682"/>
                    </a:lnTo>
                    <a:lnTo>
                      <a:pt x="28266" y="2243"/>
                    </a:lnTo>
                    <a:lnTo>
                      <a:pt x="26184" y="2803"/>
                    </a:lnTo>
                    <a:lnTo>
                      <a:pt x="24102" y="3444"/>
                    </a:lnTo>
                    <a:lnTo>
                      <a:pt x="22020" y="4085"/>
                    </a:lnTo>
                    <a:lnTo>
                      <a:pt x="19698" y="4645"/>
                    </a:lnTo>
                    <a:lnTo>
                      <a:pt x="17136" y="5206"/>
                    </a:lnTo>
                    <a:lnTo>
                      <a:pt x="14413" y="5686"/>
                    </a:lnTo>
                    <a:lnTo>
                      <a:pt x="11290" y="6086"/>
                    </a:lnTo>
                    <a:lnTo>
                      <a:pt x="7927" y="6487"/>
                    </a:lnTo>
                    <a:lnTo>
                      <a:pt x="4164" y="6647"/>
                    </a:lnTo>
                    <a:lnTo>
                      <a:pt x="0" y="6727"/>
                    </a:lnTo>
                    <a:lnTo>
                      <a:pt x="0" y="7448"/>
                    </a:lnTo>
                    <a:lnTo>
                      <a:pt x="4164" y="7367"/>
                    </a:lnTo>
                    <a:lnTo>
                      <a:pt x="7927" y="7127"/>
                    </a:lnTo>
                    <a:lnTo>
                      <a:pt x="11370" y="6807"/>
                    </a:lnTo>
                    <a:lnTo>
                      <a:pt x="14493" y="6327"/>
                    </a:lnTo>
                    <a:lnTo>
                      <a:pt x="17296" y="5846"/>
                    </a:lnTo>
                    <a:lnTo>
                      <a:pt x="19858" y="5286"/>
                    </a:lnTo>
                    <a:lnTo>
                      <a:pt x="22180" y="4725"/>
                    </a:lnTo>
                    <a:lnTo>
                      <a:pt x="24262" y="4085"/>
                    </a:lnTo>
                    <a:lnTo>
                      <a:pt x="26344" y="3524"/>
                    </a:lnTo>
                    <a:lnTo>
                      <a:pt x="28426" y="2883"/>
                    </a:lnTo>
                    <a:lnTo>
                      <a:pt x="30748" y="2323"/>
                    </a:lnTo>
                    <a:lnTo>
                      <a:pt x="33230" y="1842"/>
                    </a:lnTo>
                    <a:lnTo>
                      <a:pt x="36033" y="1442"/>
                    </a:lnTo>
                    <a:lnTo>
                      <a:pt x="39155" y="1122"/>
                    </a:lnTo>
                    <a:lnTo>
                      <a:pt x="42759" y="882"/>
                    </a:lnTo>
                    <a:lnTo>
                      <a:pt x="46842" y="802"/>
                    </a:lnTo>
                    <a:lnTo>
                      <a:pt x="50926" y="882"/>
                    </a:lnTo>
                    <a:lnTo>
                      <a:pt x="54529" y="1122"/>
                    </a:lnTo>
                    <a:lnTo>
                      <a:pt x="57732" y="1442"/>
                    </a:lnTo>
                    <a:lnTo>
                      <a:pt x="60615" y="1842"/>
                    </a:lnTo>
                    <a:lnTo>
                      <a:pt x="63177" y="2323"/>
                    </a:lnTo>
                    <a:lnTo>
                      <a:pt x="65579" y="2883"/>
                    </a:lnTo>
                    <a:lnTo>
                      <a:pt x="67821" y="3524"/>
                    </a:lnTo>
                    <a:lnTo>
                      <a:pt x="69983" y="4085"/>
                    </a:lnTo>
                    <a:lnTo>
                      <a:pt x="72145" y="4725"/>
                    </a:lnTo>
                    <a:lnTo>
                      <a:pt x="74387" y="5286"/>
                    </a:lnTo>
                    <a:lnTo>
                      <a:pt x="76790" y="5846"/>
                    </a:lnTo>
                    <a:lnTo>
                      <a:pt x="79432" y="6407"/>
                    </a:lnTo>
                    <a:lnTo>
                      <a:pt x="82315" y="6807"/>
                    </a:lnTo>
                    <a:lnTo>
                      <a:pt x="85597" y="7127"/>
                    </a:lnTo>
                    <a:lnTo>
                      <a:pt x="89201" y="7367"/>
                    </a:lnTo>
                    <a:lnTo>
                      <a:pt x="93365" y="7448"/>
                    </a:lnTo>
                    <a:lnTo>
                      <a:pt x="97448" y="7367"/>
                    </a:lnTo>
                    <a:lnTo>
                      <a:pt x="101132" y="7127"/>
                    </a:lnTo>
                    <a:lnTo>
                      <a:pt x="104334" y="6807"/>
                    </a:lnTo>
                    <a:lnTo>
                      <a:pt x="107297" y="6327"/>
                    </a:lnTo>
                    <a:lnTo>
                      <a:pt x="109859" y="5846"/>
                    </a:lnTo>
                    <a:lnTo>
                      <a:pt x="112262" y="5286"/>
                    </a:lnTo>
                    <a:lnTo>
                      <a:pt x="114504" y="4645"/>
                    </a:lnTo>
                    <a:lnTo>
                      <a:pt x="116746" y="4085"/>
                    </a:lnTo>
                    <a:lnTo>
                      <a:pt x="118908" y="3444"/>
                    </a:lnTo>
                    <a:lnTo>
                      <a:pt x="121070" y="2883"/>
                    </a:lnTo>
                    <a:lnTo>
                      <a:pt x="123472" y="2323"/>
                    </a:lnTo>
                    <a:lnTo>
                      <a:pt x="126114" y="1762"/>
                    </a:lnTo>
                    <a:lnTo>
                      <a:pt x="128997" y="1362"/>
                    </a:lnTo>
                    <a:lnTo>
                      <a:pt x="132200" y="1042"/>
                    </a:lnTo>
                    <a:lnTo>
                      <a:pt x="135803" y="802"/>
                    </a:lnTo>
                    <a:lnTo>
                      <a:pt x="139887" y="721"/>
                    </a:lnTo>
                    <a:lnTo>
                      <a:pt x="143970" y="802"/>
                    </a:lnTo>
                    <a:lnTo>
                      <a:pt x="147574" y="1042"/>
                    </a:lnTo>
                    <a:lnTo>
                      <a:pt x="150776" y="1362"/>
                    </a:lnTo>
                    <a:lnTo>
                      <a:pt x="153659" y="1762"/>
                    </a:lnTo>
                    <a:lnTo>
                      <a:pt x="156301" y="2323"/>
                    </a:lnTo>
                    <a:lnTo>
                      <a:pt x="158704" y="2803"/>
                    </a:lnTo>
                    <a:lnTo>
                      <a:pt x="160946" y="3444"/>
                    </a:lnTo>
                    <a:lnTo>
                      <a:pt x="163108" y="4004"/>
                    </a:lnTo>
                    <a:lnTo>
                      <a:pt x="165270" y="4645"/>
                    </a:lnTo>
                    <a:lnTo>
                      <a:pt x="167512" y="5286"/>
                    </a:lnTo>
                    <a:lnTo>
                      <a:pt x="169914" y="5846"/>
                    </a:lnTo>
                    <a:lnTo>
                      <a:pt x="172556" y="6327"/>
                    </a:lnTo>
                    <a:lnTo>
                      <a:pt x="175439" y="6727"/>
                    </a:lnTo>
                    <a:lnTo>
                      <a:pt x="178642" y="7047"/>
                    </a:lnTo>
                    <a:lnTo>
                      <a:pt x="182325" y="7287"/>
                    </a:lnTo>
                    <a:lnTo>
                      <a:pt x="186409" y="7367"/>
                    </a:lnTo>
                    <a:lnTo>
                      <a:pt x="190733" y="7287"/>
                    </a:lnTo>
                    <a:lnTo>
                      <a:pt x="193936" y="7127"/>
                    </a:lnTo>
                    <a:lnTo>
                      <a:pt x="196818" y="6807"/>
                    </a:lnTo>
                    <a:lnTo>
                      <a:pt x="199380" y="6487"/>
                    </a:lnTo>
                    <a:lnTo>
                      <a:pt x="201783" y="6006"/>
                    </a:lnTo>
                    <a:lnTo>
                      <a:pt x="203945" y="5606"/>
                    </a:lnTo>
                    <a:lnTo>
                      <a:pt x="205946" y="5045"/>
                    </a:lnTo>
                    <a:lnTo>
                      <a:pt x="209790" y="4004"/>
                    </a:lnTo>
                    <a:lnTo>
                      <a:pt x="212032" y="3444"/>
                    </a:lnTo>
                    <a:lnTo>
                      <a:pt x="214514" y="2803"/>
                    </a:lnTo>
                    <a:lnTo>
                      <a:pt x="217317" y="2243"/>
                    </a:lnTo>
                    <a:lnTo>
                      <a:pt x="220359" y="1762"/>
                    </a:lnTo>
                    <a:lnTo>
                      <a:pt x="223642" y="1362"/>
                    </a:lnTo>
                    <a:lnTo>
                      <a:pt x="227246" y="962"/>
                    </a:lnTo>
                    <a:lnTo>
                      <a:pt x="231169" y="802"/>
                    </a:lnTo>
                    <a:lnTo>
                      <a:pt x="235333" y="721"/>
                    </a:lnTo>
                    <a:lnTo>
                      <a:pt x="235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868325" y="1225000"/>
                <a:ext cx="5883325" cy="184200"/>
              </a:xfrm>
              <a:custGeom>
                <a:avLst/>
                <a:gdLst/>
                <a:ahLst/>
                <a:cxnLst/>
                <a:rect l="l" t="t" r="r" b="b"/>
                <a:pathLst>
                  <a:path w="235333" h="7368" extrusionOk="0">
                    <a:moveTo>
                      <a:pt x="140847" y="1"/>
                    </a:moveTo>
                    <a:lnTo>
                      <a:pt x="136684" y="81"/>
                    </a:lnTo>
                    <a:lnTo>
                      <a:pt x="133080" y="321"/>
                    </a:lnTo>
                    <a:lnTo>
                      <a:pt x="129797" y="641"/>
                    </a:lnTo>
                    <a:lnTo>
                      <a:pt x="126915" y="1042"/>
                    </a:lnTo>
                    <a:lnTo>
                      <a:pt x="124272" y="1602"/>
                    </a:lnTo>
                    <a:lnTo>
                      <a:pt x="121870" y="2163"/>
                    </a:lnTo>
                    <a:lnTo>
                      <a:pt x="119628" y="2723"/>
                    </a:lnTo>
                    <a:lnTo>
                      <a:pt x="117466" y="3364"/>
                    </a:lnTo>
                    <a:lnTo>
                      <a:pt x="115304" y="4004"/>
                    </a:lnTo>
                    <a:lnTo>
                      <a:pt x="113062" y="4565"/>
                    </a:lnTo>
                    <a:lnTo>
                      <a:pt x="110660" y="5125"/>
                    </a:lnTo>
                    <a:lnTo>
                      <a:pt x="108098" y="5606"/>
                    </a:lnTo>
                    <a:lnTo>
                      <a:pt x="105215" y="6086"/>
                    </a:lnTo>
                    <a:lnTo>
                      <a:pt x="102012" y="6407"/>
                    </a:lnTo>
                    <a:lnTo>
                      <a:pt x="98409" y="6567"/>
                    </a:lnTo>
                    <a:lnTo>
                      <a:pt x="94325" y="6647"/>
                    </a:lnTo>
                    <a:lnTo>
                      <a:pt x="90242" y="6647"/>
                    </a:lnTo>
                    <a:lnTo>
                      <a:pt x="86558" y="6407"/>
                    </a:lnTo>
                    <a:lnTo>
                      <a:pt x="83355" y="6086"/>
                    </a:lnTo>
                    <a:lnTo>
                      <a:pt x="80473" y="5606"/>
                    </a:lnTo>
                    <a:lnTo>
                      <a:pt x="77911" y="5125"/>
                    </a:lnTo>
                    <a:lnTo>
                      <a:pt x="75508" y="4565"/>
                    </a:lnTo>
                    <a:lnTo>
                      <a:pt x="73266" y="4004"/>
                    </a:lnTo>
                    <a:lnTo>
                      <a:pt x="71104" y="3364"/>
                    </a:lnTo>
                    <a:lnTo>
                      <a:pt x="68942" y="2803"/>
                    </a:lnTo>
                    <a:lnTo>
                      <a:pt x="66700" y="2163"/>
                    </a:lnTo>
                    <a:lnTo>
                      <a:pt x="64298" y="1602"/>
                    </a:lnTo>
                    <a:lnTo>
                      <a:pt x="61656" y="1122"/>
                    </a:lnTo>
                    <a:lnTo>
                      <a:pt x="58773" y="721"/>
                    </a:lnTo>
                    <a:lnTo>
                      <a:pt x="55490" y="321"/>
                    </a:lnTo>
                    <a:lnTo>
                      <a:pt x="51887" y="161"/>
                    </a:lnTo>
                    <a:lnTo>
                      <a:pt x="47723" y="81"/>
                    </a:lnTo>
                    <a:lnTo>
                      <a:pt x="43640" y="161"/>
                    </a:lnTo>
                    <a:lnTo>
                      <a:pt x="40036" y="321"/>
                    </a:lnTo>
                    <a:lnTo>
                      <a:pt x="36753" y="721"/>
                    </a:lnTo>
                    <a:lnTo>
                      <a:pt x="33951" y="1122"/>
                    </a:lnTo>
                    <a:lnTo>
                      <a:pt x="31308" y="1602"/>
                    </a:lnTo>
                    <a:lnTo>
                      <a:pt x="28986" y="2163"/>
                    </a:lnTo>
                    <a:lnTo>
                      <a:pt x="26744" y="2803"/>
                    </a:lnTo>
                    <a:lnTo>
                      <a:pt x="24582" y="3444"/>
                    </a:lnTo>
                    <a:lnTo>
                      <a:pt x="22420" y="4004"/>
                    </a:lnTo>
                    <a:lnTo>
                      <a:pt x="20018" y="4645"/>
                    </a:lnTo>
                    <a:lnTo>
                      <a:pt x="17456" y="5125"/>
                    </a:lnTo>
                    <a:lnTo>
                      <a:pt x="14573" y="5686"/>
                    </a:lnTo>
                    <a:lnTo>
                      <a:pt x="11370" y="6086"/>
                    </a:lnTo>
                    <a:lnTo>
                      <a:pt x="7927" y="6407"/>
                    </a:lnTo>
                    <a:lnTo>
                      <a:pt x="4164" y="6647"/>
                    </a:lnTo>
                    <a:lnTo>
                      <a:pt x="0" y="6727"/>
                    </a:lnTo>
                    <a:lnTo>
                      <a:pt x="0" y="7367"/>
                    </a:lnTo>
                    <a:lnTo>
                      <a:pt x="4164" y="7287"/>
                    </a:lnTo>
                    <a:lnTo>
                      <a:pt x="8007" y="7047"/>
                    </a:lnTo>
                    <a:lnTo>
                      <a:pt x="11530" y="6727"/>
                    </a:lnTo>
                    <a:lnTo>
                      <a:pt x="14653" y="6327"/>
                    </a:lnTo>
                    <a:lnTo>
                      <a:pt x="17536" y="5846"/>
                    </a:lnTo>
                    <a:lnTo>
                      <a:pt x="20178" y="5286"/>
                    </a:lnTo>
                    <a:lnTo>
                      <a:pt x="22580" y="4645"/>
                    </a:lnTo>
                    <a:lnTo>
                      <a:pt x="24822" y="4004"/>
                    </a:lnTo>
                    <a:lnTo>
                      <a:pt x="26904" y="3444"/>
                    </a:lnTo>
                    <a:lnTo>
                      <a:pt x="29146" y="2803"/>
                    </a:lnTo>
                    <a:lnTo>
                      <a:pt x="31468" y="2243"/>
                    </a:lnTo>
                    <a:lnTo>
                      <a:pt x="34031" y="1762"/>
                    </a:lnTo>
                    <a:lnTo>
                      <a:pt x="36833" y="1362"/>
                    </a:lnTo>
                    <a:lnTo>
                      <a:pt x="40036" y="1042"/>
                    </a:lnTo>
                    <a:lnTo>
                      <a:pt x="43640" y="802"/>
                    </a:lnTo>
                    <a:lnTo>
                      <a:pt x="47723" y="721"/>
                    </a:lnTo>
                    <a:lnTo>
                      <a:pt x="51807" y="802"/>
                    </a:lnTo>
                    <a:lnTo>
                      <a:pt x="55490" y="1042"/>
                    </a:lnTo>
                    <a:lnTo>
                      <a:pt x="58693" y="1362"/>
                    </a:lnTo>
                    <a:lnTo>
                      <a:pt x="61576" y="1762"/>
                    </a:lnTo>
                    <a:lnTo>
                      <a:pt x="64138" y="2243"/>
                    </a:lnTo>
                    <a:lnTo>
                      <a:pt x="66540" y="2803"/>
                    </a:lnTo>
                    <a:lnTo>
                      <a:pt x="68782" y="3444"/>
                    </a:lnTo>
                    <a:lnTo>
                      <a:pt x="70944" y="4004"/>
                    </a:lnTo>
                    <a:lnTo>
                      <a:pt x="73106" y="4645"/>
                    </a:lnTo>
                    <a:lnTo>
                      <a:pt x="75348" y="5206"/>
                    </a:lnTo>
                    <a:lnTo>
                      <a:pt x="77750" y="5766"/>
                    </a:lnTo>
                    <a:lnTo>
                      <a:pt x="80393" y="6327"/>
                    </a:lnTo>
                    <a:lnTo>
                      <a:pt x="83275" y="6727"/>
                    </a:lnTo>
                    <a:lnTo>
                      <a:pt x="86558" y="7047"/>
                    </a:lnTo>
                    <a:lnTo>
                      <a:pt x="90162" y="7287"/>
                    </a:lnTo>
                    <a:lnTo>
                      <a:pt x="94325" y="7367"/>
                    </a:lnTo>
                    <a:lnTo>
                      <a:pt x="98409" y="7287"/>
                    </a:lnTo>
                    <a:lnTo>
                      <a:pt x="102092" y="7047"/>
                    </a:lnTo>
                    <a:lnTo>
                      <a:pt x="105295" y="6727"/>
                    </a:lnTo>
                    <a:lnTo>
                      <a:pt x="108178" y="6327"/>
                    </a:lnTo>
                    <a:lnTo>
                      <a:pt x="110820" y="5766"/>
                    </a:lnTo>
                    <a:lnTo>
                      <a:pt x="113222" y="5206"/>
                    </a:lnTo>
                    <a:lnTo>
                      <a:pt x="115465" y="4645"/>
                    </a:lnTo>
                    <a:lnTo>
                      <a:pt x="117626" y="4004"/>
                    </a:lnTo>
                    <a:lnTo>
                      <a:pt x="119788" y="3364"/>
                    </a:lnTo>
                    <a:lnTo>
                      <a:pt x="122030" y="2803"/>
                    </a:lnTo>
                    <a:lnTo>
                      <a:pt x="124433" y="2243"/>
                    </a:lnTo>
                    <a:lnTo>
                      <a:pt x="127075" y="1762"/>
                    </a:lnTo>
                    <a:lnTo>
                      <a:pt x="129878" y="1282"/>
                    </a:lnTo>
                    <a:lnTo>
                      <a:pt x="133161" y="962"/>
                    </a:lnTo>
                    <a:lnTo>
                      <a:pt x="136764" y="721"/>
                    </a:lnTo>
                    <a:lnTo>
                      <a:pt x="144931" y="721"/>
                    </a:lnTo>
                    <a:lnTo>
                      <a:pt x="148534" y="962"/>
                    </a:lnTo>
                    <a:lnTo>
                      <a:pt x="151737" y="1282"/>
                    </a:lnTo>
                    <a:lnTo>
                      <a:pt x="154620" y="1682"/>
                    </a:lnTo>
                    <a:lnTo>
                      <a:pt x="157262" y="2243"/>
                    </a:lnTo>
                    <a:lnTo>
                      <a:pt x="159584" y="2803"/>
                    </a:lnTo>
                    <a:lnTo>
                      <a:pt x="161826" y="3364"/>
                    </a:lnTo>
                    <a:lnTo>
                      <a:pt x="163988" y="4004"/>
                    </a:lnTo>
                    <a:lnTo>
                      <a:pt x="166150" y="4565"/>
                    </a:lnTo>
                    <a:lnTo>
                      <a:pt x="168472" y="5206"/>
                    </a:lnTo>
                    <a:lnTo>
                      <a:pt x="170875" y="5766"/>
                    </a:lnTo>
                    <a:lnTo>
                      <a:pt x="173437" y="6246"/>
                    </a:lnTo>
                    <a:lnTo>
                      <a:pt x="176400" y="6647"/>
                    </a:lnTo>
                    <a:lnTo>
                      <a:pt x="179603" y="7047"/>
                    </a:lnTo>
                    <a:lnTo>
                      <a:pt x="183286" y="7207"/>
                    </a:lnTo>
                    <a:lnTo>
                      <a:pt x="187370" y="7287"/>
                    </a:lnTo>
                    <a:lnTo>
                      <a:pt x="191694" y="7207"/>
                    </a:lnTo>
                    <a:lnTo>
                      <a:pt x="194896" y="7047"/>
                    </a:lnTo>
                    <a:lnTo>
                      <a:pt x="197699" y="6727"/>
                    </a:lnTo>
                    <a:lnTo>
                      <a:pt x="200341" y="6407"/>
                    </a:lnTo>
                    <a:lnTo>
                      <a:pt x="202663" y="6006"/>
                    </a:lnTo>
                    <a:lnTo>
                      <a:pt x="204905" y="5526"/>
                    </a:lnTo>
                    <a:lnTo>
                      <a:pt x="206907" y="5045"/>
                    </a:lnTo>
                    <a:lnTo>
                      <a:pt x="210751" y="3924"/>
                    </a:lnTo>
                    <a:lnTo>
                      <a:pt x="212913" y="3364"/>
                    </a:lnTo>
                    <a:lnTo>
                      <a:pt x="215315" y="2723"/>
                    </a:lnTo>
                    <a:lnTo>
                      <a:pt x="217957" y="2163"/>
                    </a:lnTo>
                    <a:lnTo>
                      <a:pt x="220840" y="1682"/>
                    </a:lnTo>
                    <a:lnTo>
                      <a:pt x="223963" y="1282"/>
                    </a:lnTo>
                    <a:lnTo>
                      <a:pt x="227406" y="962"/>
                    </a:lnTo>
                    <a:lnTo>
                      <a:pt x="231169" y="721"/>
                    </a:lnTo>
                    <a:lnTo>
                      <a:pt x="235333" y="641"/>
                    </a:lnTo>
                    <a:lnTo>
                      <a:pt x="235333" y="1"/>
                    </a:lnTo>
                    <a:lnTo>
                      <a:pt x="231169" y="81"/>
                    </a:lnTo>
                    <a:lnTo>
                      <a:pt x="227326" y="241"/>
                    </a:lnTo>
                    <a:lnTo>
                      <a:pt x="223883" y="561"/>
                    </a:lnTo>
                    <a:lnTo>
                      <a:pt x="220680" y="1042"/>
                    </a:lnTo>
                    <a:lnTo>
                      <a:pt x="217797" y="1522"/>
                    </a:lnTo>
                    <a:lnTo>
                      <a:pt x="215235" y="2083"/>
                    </a:lnTo>
                    <a:lnTo>
                      <a:pt x="212753" y="2723"/>
                    </a:lnTo>
                    <a:lnTo>
                      <a:pt x="210591" y="3284"/>
                    </a:lnTo>
                    <a:lnTo>
                      <a:pt x="208429" y="3924"/>
                    </a:lnTo>
                    <a:lnTo>
                      <a:pt x="206187" y="4485"/>
                    </a:lnTo>
                    <a:lnTo>
                      <a:pt x="203784" y="5045"/>
                    </a:lnTo>
                    <a:lnTo>
                      <a:pt x="201142" y="5606"/>
                    </a:lnTo>
                    <a:lnTo>
                      <a:pt x="198259" y="6006"/>
                    </a:lnTo>
                    <a:lnTo>
                      <a:pt x="195057" y="6327"/>
                    </a:lnTo>
                    <a:lnTo>
                      <a:pt x="191453" y="6567"/>
                    </a:lnTo>
                    <a:lnTo>
                      <a:pt x="187370" y="6647"/>
                    </a:lnTo>
                    <a:lnTo>
                      <a:pt x="183286" y="6567"/>
                    </a:lnTo>
                    <a:lnTo>
                      <a:pt x="179683" y="6327"/>
                    </a:lnTo>
                    <a:lnTo>
                      <a:pt x="176480" y="6006"/>
                    </a:lnTo>
                    <a:lnTo>
                      <a:pt x="173597" y="5606"/>
                    </a:lnTo>
                    <a:lnTo>
                      <a:pt x="170955" y="5125"/>
                    </a:lnTo>
                    <a:lnTo>
                      <a:pt x="168633" y="4565"/>
                    </a:lnTo>
                    <a:lnTo>
                      <a:pt x="166391" y="3924"/>
                    </a:lnTo>
                    <a:lnTo>
                      <a:pt x="164229" y="3364"/>
                    </a:lnTo>
                    <a:lnTo>
                      <a:pt x="161987" y="2723"/>
                    </a:lnTo>
                    <a:lnTo>
                      <a:pt x="159745" y="2163"/>
                    </a:lnTo>
                    <a:lnTo>
                      <a:pt x="157342" y="1602"/>
                    </a:lnTo>
                    <a:lnTo>
                      <a:pt x="154780" y="1042"/>
                    </a:lnTo>
                    <a:lnTo>
                      <a:pt x="151817" y="641"/>
                    </a:lnTo>
                    <a:lnTo>
                      <a:pt x="148615" y="321"/>
                    </a:lnTo>
                    <a:lnTo>
                      <a:pt x="144931" y="81"/>
                    </a:lnTo>
                    <a:lnTo>
                      <a:pt x="140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868325" y="1553300"/>
                <a:ext cx="5883325" cy="186200"/>
              </a:xfrm>
              <a:custGeom>
                <a:avLst/>
                <a:gdLst/>
                <a:ahLst/>
                <a:cxnLst/>
                <a:rect l="l" t="t" r="r" b="b"/>
                <a:pathLst>
                  <a:path w="235333" h="7448" extrusionOk="0">
                    <a:moveTo>
                      <a:pt x="141808" y="1"/>
                    </a:moveTo>
                    <a:lnTo>
                      <a:pt x="137645" y="81"/>
                    </a:lnTo>
                    <a:lnTo>
                      <a:pt x="134041" y="321"/>
                    </a:lnTo>
                    <a:lnTo>
                      <a:pt x="130758" y="641"/>
                    </a:lnTo>
                    <a:lnTo>
                      <a:pt x="127876" y="1122"/>
                    </a:lnTo>
                    <a:lnTo>
                      <a:pt x="125233" y="1602"/>
                    </a:lnTo>
                    <a:lnTo>
                      <a:pt x="122831" y="2163"/>
                    </a:lnTo>
                    <a:lnTo>
                      <a:pt x="120589" y="2723"/>
                    </a:lnTo>
                    <a:lnTo>
                      <a:pt x="118427" y="3364"/>
                    </a:lnTo>
                    <a:lnTo>
                      <a:pt x="116265" y="4004"/>
                    </a:lnTo>
                    <a:lnTo>
                      <a:pt x="114023" y="4565"/>
                    </a:lnTo>
                    <a:lnTo>
                      <a:pt x="111621" y="5125"/>
                    </a:lnTo>
                    <a:lnTo>
                      <a:pt x="109059" y="5606"/>
                    </a:lnTo>
                    <a:lnTo>
                      <a:pt x="106176" y="6086"/>
                    </a:lnTo>
                    <a:lnTo>
                      <a:pt x="102973" y="6407"/>
                    </a:lnTo>
                    <a:lnTo>
                      <a:pt x="99370" y="6647"/>
                    </a:lnTo>
                    <a:lnTo>
                      <a:pt x="95206" y="6727"/>
                    </a:lnTo>
                    <a:lnTo>
                      <a:pt x="91122" y="6647"/>
                    </a:lnTo>
                    <a:lnTo>
                      <a:pt x="87519" y="6407"/>
                    </a:lnTo>
                    <a:lnTo>
                      <a:pt x="84316" y="6086"/>
                    </a:lnTo>
                    <a:lnTo>
                      <a:pt x="81434" y="5686"/>
                    </a:lnTo>
                    <a:lnTo>
                      <a:pt x="78871" y="5125"/>
                    </a:lnTo>
                    <a:lnTo>
                      <a:pt x="76469" y="4565"/>
                    </a:lnTo>
                    <a:lnTo>
                      <a:pt x="74227" y="4004"/>
                    </a:lnTo>
                    <a:lnTo>
                      <a:pt x="72065" y="3364"/>
                    </a:lnTo>
                    <a:lnTo>
                      <a:pt x="69903" y="2803"/>
                    </a:lnTo>
                    <a:lnTo>
                      <a:pt x="67661" y="2163"/>
                    </a:lnTo>
                    <a:lnTo>
                      <a:pt x="65259" y="1602"/>
                    </a:lnTo>
                    <a:lnTo>
                      <a:pt x="62617" y="1122"/>
                    </a:lnTo>
                    <a:lnTo>
                      <a:pt x="59734" y="721"/>
                    </a:lnTo>
                    <a:lnTo>
                      <a:pt x="56451" y="401"/>
                    </a:lnTo>
                    <a:lnTo>
                      <a:pt x="52848" y="161"/>
                    </a:lnTo>
                    <a:lnTo>
                      <a:pt x="48684" y="81"/>
                    </a:lnTo>
                    <a:lnTo>
                      <a:pt x="44600" y="161"/>
                    </a:lnTo>
                    <a:lnTo>
                      <a:pt x="40917" y="401"/>
                    </a:lnTo>
                    <a:lnTo>
                      <a:pt x="37714" y="721"/>
                    </a:lnTo>
                    <a:lnTo>
                      <a:pt x="34832" y="1122"/>
                    </a:lnTo>
                    <a:lnTo>
                      <a:pt x="32189" y="1682"/>
                    </a:lnTo>
                    <a:lnTo>
                      <a:pt x="29787" y="2243"/>
                    </a:lnTo>
                    <a:lnTo>
                      <a:pt x="27545" y="2803"/>
                    </a:lnTo>
                    <a:lnTo>
                      <a:pt x="25303" y="3444"/>
                    </a:lnTo>
                    <a:lnTo>
                      <a:pt x="23061" y="4004"/>
                    </a:lnTo>
                    <a:lnTo>
                      <a:pt x="20579" y="4645"/>
                    </a:lnTo>
                    <a:lnTo>
                      <a:pt x="17856" y="5205"/>
                    </a:lnTo>
                    <a:lnTo>
                      <a:pt x="14893" y="5686"/>
                    </a:lnTo>
                    <a:lnTo>
                      <a:pt x="11611" y="6086"/>
                    </a:lnTo>
                    <a:lnTo>
                      <a:pt x="8087" y="6487"/>
                    </a:lnTo>
                    <a:lnTo>
                      <a:pt x="4164" y="6647"/>
                    </a:lnTo>
                    <a:lnTo>
                      <a:pt x="0" y="6727"/>
                    </a:lnTo>
                    <a:lnTo>
                      <a:pt x="0" y="7447"/>
                    </a:lnTo>
                    <a:lnTo>
                      <a:pt x="4244" y="7367"/>
                    </a:lnTo>
                    <a:lnTo>
                      <a:pt x="8087" y="7127"/>
                    </a:lnTo>
                    <a:lnTo>
                      <a:pt x="11691" y="6807"/>
                    </a:lnTo>
                    <a:lnTo>
                      <a:pt x="14974" y="6326"/>
                    </a:lnTo>
                    <a:lnTo>
                      <a:pt x="18016" y="5846"/>
                    </a:lnTo>
                    <a:lnTo>
                      <a:pt x="20739" y="5285"/>
                    </a:lnTo>
                    <a:lnTo>
                      <a:pt x="23221" y="4645"/>
                    </a:lnTo>
                    <a:lnTo>
                      <a:pt x="25543" y="4084"/>
                    </a:lnTo>
                    <a:lnTo>
                      <a:pt x="27705" y="3444"/>
                    </a:lnTo>
                    <a:lnTo>
                      <a:pt x="29947" y="2883"/>
                    </a:lnTo>
                    <a:lnTo>
                      <a:pt x="32269" y="2323"/>
                    </a:lnTo>
                    <a:lnTo>
                      <a:pt x="34912" y="1762"/>
                    </a:lnTo>
                    <a:lnTo>
                      <a:pt x="37794" y="1362"/>
                    </a:lnTo>
                    <a:lnTo>
                      <a:pt x="40997" y="1042"/>
                    </a:lnTo>
                    <a:lnTo>
                      <a:pt x="44600" y="801"/>
                    </a:lnTo>
                    <a:lnTo>
                      <a:pt x="48684" y="721"/>
                    </a:lnTo>
                    <a:lnTo>
                      <a:pt x="52768" y="801"/>
                    </a:lnTo>
                    <a:lnTo>
                      <a:pt x="56371" y="1042"/>
                    </a:lnTo>
                    <a:lnTo>
                      <a:pt x="59654" y="1362"/>
                    </a:lnTo>
                    <a:lnTo>
                      <a:pt x="62537" y="1762"/>
                    </a:lnTo>
                    <a:lnTo>
                      <a:pt x="65099" y="2243"/>
                    </a:lnTo>
                    <a:lnTo>
                      <a:pt x="67501" y="2803"/>
                    </a:lnTo>
                    <a:lnTo>
                      <a:pt x="69743" y="3444"/>
                    </a:lnTo>
                    <a:lnTo>
                      <a:pt x="71905" y="4004"/>
                    </a:lnTo>
                    <a:lnTo>
                      <a:pt x="74067" y="4645"/>
                    </a:lnTo>
                    <a:lnTo>
                      <a:pt x="76309" y="5285"/>
                    </a:lnTo>
                    <a:lnTo>
                      <a:pt x="78711" y="5846"/>
                    </a:lnTo>
                    <a:lnTo>
                      <a:pt x="81354" y="6326"/>
                    </a:lnTo>
                    <a:lnTo>
                      <a:pt x="84236" y="6727"/>
                    </a:lnTo>
                    <a:lnTo>
                      <a:pt x="87439" y="7047"/>
                    </a:lnTo>
                    <a:lnTo>
                      <a:pt x="91122" y="7287"/>
                    </a:lnTo>
                    <a:lnTo>
                      <a:pt x="95206" y="7367"/>
                    </a:lnTo>
                    <a:lnTo>
                      <a:pt x="99370" y="7287"/>
                    </a:lnTo>
                    <a:lnTo>
                      <a:pt x="103053" y="7047"/>
                    </a:lnTo>
                    <a:lnTo>
                      <a:pt x="106256" y="6727"/>
                    </a:lnTo>
                    <a:lnTo>
                      <a:pt x="109139" y="6326"/>
                    </a:lnTo>
                    <a:lnTo>
                      <a:pt x="111781" y="5766"/>
                    </a:lnTo>
                    <a:lnTo>
                      <a:pt x="114183" y="5205"/>
                    </a:lnTo>
                    <a:lnTo>
                      <a:pt x="116425" y="4645"/>
                    </a:lnTo>
                    <a:lnTo>
                      <a:pt x="118587" y="4004"/>
                    </a:lnTo>
                    <a:lnTo>
                      <a:pt x="120749" y="3444"/>
                    </a:lnTo>
                    <a:lnTo>
                      <a:pt x="122991" y="2803"/>
                    </a:lnTo>
                    <a:lnTo>
                      <a:pt x="125394" y="2243"/>
                    </a:lnTo>
                    <a:lnTo>
                      <a:pt x="127956" y="1762"/>
                    </a:lnTo>
                    <a:lnTo>
                      <a:pt x="130838" y="1282"/>
                    </a:lnTo>
                    <a:lnTo>
                      <a:pt x="134041" y="962"/>
                    </a:lnTo>
                    <a:lnTo>
                      <a:pt x="137725" y="801"/>
                    </a:lnTo>
                    <a:lnTo>
                      <a:pt x="141808" y="721"/>
                    </a:lnTo>
                    <a:lnTo>
                      <a:pt x="145892" y="801"/>
                    </a:lnTo>
                    <a:lnTo>
                      <a:pt x="149495" y="962"/>
                    </a:lnTo>
                    <a:lnTo>
                      <a:pt x="152698" y="1282"/>
                    </a:lnTo>
                    <a:lnTo>
                      <a:pt x="155581" y="1762"/>
                    </a:lnTo>
                    <a:lnTo>
                      <a:pt x="158143" y="2243"/>
                    </a:lnTo>
                    <a:lnTo>
                      <a:pt x="160545" y="2803"/>
                    </a:lnTo>
                    <a:lnTo>
                      <a:pt x="162787" y="3364"/>
                    </a:lnTo>
                    <a:lnTo>
                      <a:pt x="164949" y="4004"/>
                    </a:lnTo>
                    <a:lnTo>
                      <a:pt x="167111" y="4565"/>
                    </a:lnTo>
                    <a:lnTo>
                      <a:pt x="169353" y="5205"/>
                    </a:lnTo>
                    <a:lnTo>
                      <a:pt x="171836" y="5766"/>
                    </a:lnTo>
                    <a:lnTo>
                      <a:pt x="174398" y="6246"/>
                    </a:lnTo>
                    <a:lnTo>
                      <a:pt x="177280" y="6727"/>
                    </a:lnTo>
                    <a:lnTo>
                      <a:pt x="180563" y="7047"/>
                    </a:lnTo>
                    <a:lnTo>
                      <a:pt x="184167" y="7207"/>
                    </a:lnTo>
                    <a:lnTo>
                      <a:pt x="188330" y="7287"/>
                    </a:lnTo>
                    <a:lnTo>
                      <a:pt x="192654" y="7207"/>
                    </a:lnTo>
                    <a:lnTo>
                      <a:pt x="195777" y="7047"/>
                    </a:lnTo>
                    <a:lnTo>
                      <a:pt x="198660" y="6727"/>
                    </a:lnTo>
                    <a:lnTo>
                      <a:pt x="201222" y="6407"/>
                    </a:lnTo>
                    <a:lnTo>
                      <a:pt x="203544" y="6006"/>
                    </a:lnTo>
                    <a:lnTo>
                      <a:pt x="205626" y="5526"/>
                    </a:lnTo>
                    <a:lnTo>
                      <a:pt x="207628" y="5045"/>
                    </a:lnTo>
                    <a:lnTo>
                      <a:pt x="211391" y="4004"/>
                    </a:lnTo>
                    <a:lnTo>
                      <a:pt x="213473" y="3364"/>
                    </a:lnTo>
                    <a:lnTo>
                      <a:pt x="215795" y="2803"/>
                    </a:lnTo>
                    <a:lnTo>
                      <a:pt x="218358" y="2243"/>
                    </a:lnTo>
                    <a:lnTo>
                      <a:pt x="221080" y="1682"/>
                    </a:lnTo>
                    <a:lnTo>
                      <a:pt x="224123" y="1282"/>
                    </a:lnTo>
                    <a:lnTo>
                      <a:pt x="227486" y="962"/>
                    </a:lnTo>
                    <a:lnTo>
                      <a:pt x="231169" y="721"/>
                    </a:lnTo>
                    <a:lnTo>
                      <a:pt x="235333" y="641"/>
                    </a:lnTo>
                    <a:lnTo>
                      <a:pt x="235333" y="1"/>
                    </a:lnTo>
                    <a:lnTo>
                      <a:pt x="231169" y="81"/>
                    </a:lnTo>
                    <a:lnTo>
                      <a:pt x="227406" y="321"/>
                    </a:lnTo>
                    <a:lnTo>
                      <a:pt x="224043" y="641"/>
                    </a:lnTo>
                    <a:lnTo>
                      <a:pt x="221000" y="1042"/>
                    </a:lnTo>
                    <a:lnTo>
                      <a:pt x="218197" y="1602"/>
                    </a:lnTo>
                    <a:lnTo>
                      <a:pt x="215635" y="2163"/>
                    </a:lnTo>
                    <a:lnTo>
                      <a:pt x="213313" y="2723"/>
                    </a:lnTo>
                    <a:lnTo>
                      <a:pt x="211151" y="3364"/>
                    </a:lnTo>
                    <a:lnTo>
                      <a:pt x="209069" y="3924"/>
                    </a:lnTo>
                    <a:lnTo>
                      <a:pt x="206907" y="4565"/>
                    </a:lnTo>
                    <a:lnTo>
                      <a:pt x="204585" y="5125"/>
                    </a:lnTo>
                    <a:lnTo>
                      <a:pt x="202023" y="5606"/>
                    </a:lnTo>
                    <a:lnTo>
                      <a:pt x="199220" y="6006"/>
                    </a:lnTo>
                    <a:lnTo>
                      <a:pt x="196017" y="6326"/>
                    </a:lnTo>
                    <a:lnTo>
                      <a:pt x="192414" y="6567"/>
                    </a:lnTo>
                    <a:lnTo>
                      <a:pt x="188330" y="6647"/>
                    </a:lnTo>
                    <a:lnTo>
                      <a:pt x="184247" y="6567"/>
                    </a:lnTo>
                    <a:lnTo>
                      <a:pt x="180644" y="6326"/>
                    </a:lnTo>
                    <a:lnTo>
                      <a:pt x="177361" y="6006"/>
                    </a:lnTo>
                    <a:lnTo>
                      <a:pt x="174558" y="5606"/>
                    </a:lnTo>
                    <a:lnTo>
                      <a:pt x="171916" y="5125"/>
                    </a:lnTo>
                    <a:lnTo>
                      <a:pt x="169513" y="4565"/>
                    </a:lnTo>
                    <a:lnTo>
                      <a:pt x="167271" y="3924"/>
                    </a:lnTo>
                    <a:lnTo>
                      <a:pt x="165109" y="3364"/>
                    </a:lnTo>
                    <a:lnTo>
                      <a:pt x="162947" y="2723"/>
                    </a:lnTo>
                    <a:lnTo>
                      <a:pt x="160705" y="2163"/>
                    </a:lnTo>
                    <a:lnTo>
                      <a:pt x="158303" y="1602"/>
                    </a:lnTo>
                    <a:lnTo>
                      <a:pt x="155661" y="1042"/>
                    </a:lnTo>
                    <a:lnTo>
                      <a:pt x="152778" y="641"/>
                    </a:lnTo>
                    <a:lnTo>
                      <a:pt x="149575" y="321"/>
                    </a:lnTo>
                    <a:lnTo>
                      <a:pt x="145892" y="81"/>
                    </a:lnTo>
                    <a:lnTo>
                      <a:pt x="1418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868325" y="1883600"/>
                <a:ext cx="5883325" cy="184200"/>
              </a:xfrm>
              <a:custGeom>
                <a:avLst/>
                <a:gdLst/>
                <a:ahLst/>
                <a:cxnLst/>
                <a:rect l="l" t="t" r="r" b="b"/>
                <a:pathLst>
                  <a:path w="235333" h="7368" extrusionOk="0">
                    <a:moveTo>
                      <a:pt x="49645" y="1"/>
                    </a:moveTo>
                    <a:lnTo>
                      <a:pt x="45481" y="81"/>
                    </a:lnTo>
                    <a:lnTo>
                      <a:pt x="41878" y="321"/>
                    </a:lnTo>
                    <a:lnTo>
                      <a:pt x="38595" y="641"/>
                    </a:lnTo>
                    <a:lnTo>
                      <a:pt x="35632" y="1042"/>
                    </a:lnTo>
                    <a:lnTo>
                      <a:pt x="32990" y="1602"/>
                    </a:lnTo>
                    <a:lnTo>
                      <a:pt x="30508" y="2163"/>
                    </a:lnTo>
                    <a:lnTo>
                      <a:pt x="25943" y="3364"/>
                    </a:lnTo>
                    <a:lnTo>
                      <a:pt x="23621" y="4004"/>
                    </a:lnTo>
                    <a:lnTo>
                      <a:pt x="21059" y="4565"/>
                    </a:lnTo>
                    <a:lnTo>
                      <a:pt x="18176" y="5125"/>
                    </a:lnTo>
                    <a:lnTo>
                      <a:pt x="15134" y="5686"/>
                    </a:lnTo>
                    <a:lnTo>
                      <a:pt x="11771" y="6086"/>
                    </a:lnTo>
                    <a:lnTo>
                      <a:pt x="8087" y="6406"/>
                    </a:lnTo>
                    <a:lnTo>
                      <a:pt x="4164" y="6647"/>
                    </a:lnTo>
                    <a:lnTo>
                      <a:pt x="0" y="6727"/>
                    </a:lnTo>
                    <a:lnTo>
                      <a:pt x="0" y="7367"/>
                    </a:lnTo>
                    <a:lnTo>
                      <a:pt x="4244" y="7287"/>
                    </a:lnTo>
                    <a:lnTo>
                      <a:pt x="8167" y="7047"/>
                    </a:lnTo>
                    <a:lnTo>
                      <a:pt x="11851" y="6727"/>
                    </a:lnTo>
                    <a:lnTo>
                      <a:pt x="15214" y="6326"/>
                    </a:lnTo>
                    <a:lnTo>
                      <a:pt x="18337" y="5766"/>
                    </a:lnTo>
                    <a:lnTo>
                      <a:pt x="21219" y="5205"/>
                    </a:lnTo>
                    <a:lnTo>
                      <a:pt x="23782" y="4645"/>
                    </a:lnTo>
                    <a:lnTo>
                      <a:pt x="26104" y="4004"/>
                    </a:lnTo>
                    <a:lnTo>
                      <a:pt x="30668" y="2803"/>
                    </a:lnTo>
                    <a:lnTo>
                      <a:pt x="33070" y="2243"/>
                    </a:lnTo>
                    <a:lnTo>
                      <a:pt x="35712" y="1762"/>
                    </a:lnTo>
                    <a:lnTo>
                      <a:pt x="38675" y="1282"/>
                    </a:lnTo>
                    <a:lnTo>
                      <a:pt x="41878" y="962"/>
                    </a:lnTo>
                    <a:lnTo>
                      <a:pt x="45561" y="721"/>
                    </a:lnTo>
                    <a:lnTo>
                      <a:pt x="49645" y="641"/>
                    </a:lnTo>
                    <a:lnTo>
                      <a:pt x="53729" y="721"/>
                    </a:lnTo>
                    <a:lnTo>
                      <a:pt x="57332" y="962"/>
                    </a:lnTo>
                    <a:lnTo>
                      <a:pt x="60535" y="1282"/>
                    </a:lnTo>
                    <a:lnTo>
                      <a:pt x="63417" y="1682"/>
                    </a:lnTo>
                    <a:lnTo>
                      <a:pt x="66060" y="2243"/>
                    </a:lnTo>
                    <a:lnTo>
                      <a:pt x="68462" y="2803"/>
                    </a:lnTo>
                    <a:lnTo>
                      <a:pt x="70704" y="3364"/>
                    </a:lnTo>
                    <a:lnTo>
                      <a:pt x="72866" y="4004"/>
                    </a:lnTo>
                    <a:lnTo>
                      <a:pt x="75028" y="4565"/>
                    </a:lnTo>
                    <a:lnTo>
                      <a:pt x="77270" y="5205"/>
                    </a:lnTo>
                    <a:lnTo>
                      <a:pt x="79672" y="5766"/>
                    </a:lnTo>
                    <a:lnTo>
                      <a:pt x="82315" y="6246"/>
                    </a:lnTo>
                    <a:lnTo>
                      <a:pt x="85197" y="6647"/>
                    </a:lnTo>
                    <a:lnTo>
                      <a:pt x="88400" y="6967"/>
                    </a:lnTo>
                    <a:lnTo>
                      <a:pt x="92083" y="7207"/>
                    </a:lnTo>
                    <a:lnTo>
                      <a:pt x="96167" y="7287"/>
                    </a:lnTo>
                    <a:lnTo>
                      <a:pt x="100331" y="7207"/>
                    </a:lnTo>
                    <a:lnTo>
                      <a:pt x="103934" y="6967"/>
                    </a:lnTo>
                    <a:lnTo>
                      <a:pt x="107217" y="6647"/>
                    </a:lnTo>
                    <a:lnTo>
                      <a:pt x="110100" y="6246"/>
                    </a:lnTo>
                    <a:lnTo>
                      <a:pt x="112742" y="5686"/>
                    </a:lnTo>
                    <a:lnTo>
                      <a:pt x="115144" y="5125"/>
                    </a:lnTo>
                    <a:lnTo>
                      <a:pt x="117386" y="4565"/>
                    </a:lnTo>
                    <a:lnTo>
                      <a:pt x="119548" y="3924"/>
                    </a:lnTo>
                    <a:lnTo>
                      <a:pt x="121710" y="3364"/>
                    </a:lnTo>
                    <a:lnTo>
                      <a:pt x="123952" y="2723"/>
                    </a:lnTo>
                    <a:lnTo>
                      <a:pt x="126354" y="2163"/>
                    </a:lnTo>
                    <a:lnTo>
                      <a:pt x="128917" y="1682"/>
                    </a:lnTo>
                    <a:lnTo>
                      <a:pt x="131799" y="1282"/>
                    </a:lnTo>
                    <a:lnTo>
                      <a:pt x="135002" y="881"/>
                    </a:lnTo>
                    <a:lnTo>
                      <a:pt x="138605" y="721"/>
                    </a:lnTo>
                    <a:lnTo>
                      <a:pt x="142689" y="641"/>
                    </a:lnTo>
                    <a:lnTo>
                      <a:pt x="146853" y="721"/>
                    </a:lnTo>
                    <a:lnTo>
                      <a:pt x="150456" y="881"/>
                    </a:lnTo>
                    <a:lnTo>
                      <a:pt x="153659" y="1202"/>
                    </a:lnTo>
                    <a:lnTo>
                      <a:pt x="156542" y="1682"/>
                    </a:lnTo>
                    <a:lnTo>
                      <a:pt x="159104" y="2163"/>
                    </a:lnTo>
                    <a:lnTo>
                      <a:pt x="161506" y="2723"/>
                    </a:lnTo>
                    <a:lnTo>
                      <a:pt x="163748" y="3284"/>
                    </a:lnTo>
                    <a:lnTo>
                      <a:pt x="165910" y="3924"/>
                    </a:lnTo>
                    <a:lnTo>
                      <a:pt x="168072" y="4565"/>
                    </a:lnTo>
                    <a:lnTo>
                      <a:pt x="170314" y="5125"/>
                    </a:lnTo>
                    <a:lnTo>
                      <a:pt x="172716" y="5686"/>
                    </a:lnTo>
                    <a:lnTo>
                      <a:pt x="175359" y="6166"/>
                    </a:lnTo>
                    <a:lnTo>
                      <a:pt x="178241" y="6647"/>
                    </a:lnTo>
                    <a:lnTo>
                      <a:pt x="181524" y="6967"/>
                    </a:lnTo>
                    <a:lnTo>
                      <a:pt x="185128" y="7207"/>
                    </a:lnTo>
                    <a:lnTo>
                      <a:pt x="189291" y="7207"/>
                    </a:lnTo>
                    <a:lnTo>
                      <a:pt x="193615" y="7127"/>
                    </a:lnTo>
                    <a:lnTo>
                      <a:pt x="196738" y="6967"/>
                    </a:lnTo>
                    <a:lnTo>
                      <a:pt x="199541" y="6727"/>
                    </a:lnTo>
                    <a:lnTo>
                      <a:pt x="202023" y="6326"/>
                    </a:lnTo>
                    <a:lnTo>
                      <a:pt x="204345" y="5926"/>
                    </a:lnTo>
                    <a:lnTo>
                      <a:pt x="206427" y="5446"/>
                    </a:lnTo>
                    <a:lnTo>
                      <a:pt x="208349" y="4965"/>
                    </a:lnTo>
                    <a:lnTo>
                      <a:pt x="211952" y="3924"/>
                    </a:lnTo>
                    <a:lnTo>
                      <a:pt x="214034" y="3284"/>
                    </a:lnTo>
                    <a:lnTo>
                      <a:pt x="216276" y="2723"/>
                    </a:lnTo>
                    <a:lnTo>
                      <a:pt x="218678" y="2163"/>
                    </a:lnTo>
                    <a:lnTo>
                      <a:pt x="221320" y="1682"/>
                    </a:lnTo>
                    <a:lnTo>
                      <a:pt x="224283" y="1282"/>
                    </a:lnTo>
                    <a:lnTo>
                      <a:pt x="227566" y="962"/>
                    </a:lnTo>
                    <a:lnTo>
                      <a:pt x="231249" y="721"/>
                    </a:lnTo>
                    <a:lnTo>
                      <a:pt x="235333" y="641"/>
                    </a:lnTo>
                    <a:lnTo>
                      <a:pt x="235333" y="1"/>
                    </a:lnTo>
                    <a:lnTo>
                      <a:pt x="231169" y="81"/>
                    </a:lnTo>
                    <a:lnTo>
                      <a:pt x="227486" y="241"/>
                    </a:lnTo>
                    <a:lnTo>
                      <a:pt x="224203" y="561"/>
                    </a:lnTo>
                    <a:lnTo>
                      <a:pt x="221240" y="1042"/>
                    </a:lnTo>
                    <a:lnTo>
                      <a:pt x="218518" y="1522"/>
                    </a:lnTo>
                    <a:lnTo>
                      <a:pt x="216116" y="2083"/>
                    </a:lnTo>
                    <a:lnTo>
                      <a:pt x="213874" y="2643"/>
                    </a:lnTo>
                    <a:lnTo>
                      <a:pt x="211792" y="3284"/>
                    </a:lnTo>
                    <a:lnTo>
                      <a:pt x="209710" y="3924"/>
                    </a:lnTo>
                    <a:lnTo>
                      <a:pt x="207628" y="4485"/>
                    </a:lnTo>
                    <a:lnTo>
                      <a:pt x="205386" y="5045"/>
                    </a:lnTo>
                    <a:lnTo>
                      <a:pt x="202824" y="5526"/>
                    </a:lnTo>
                    <a:lnTo>
                      <a:pt x="200101" y="5926"/>
                    </a:lnTo>
                    <a:lnTo>
                      <a:pt x="196898" y="6326"/>
                    </a:lnTo>
                    <a:lnTo>
                      <a:pt x="193375" y="6487"/>
                    </a:lnTo>
                    <a:lnTo>
                      <a:pt x="189291" y="6567"/>
                    </a:lnTo>
                    <a:lnTo>
                      <a:pt x="185208" y="6487"/>
                    </a:lnTo>
                    <a:lnTo>
                      <a:pt x="181524" y="6326"/>
                    </a:lnTo>
                    <a:lnTo>
                      <a:pt x="178321" y="6006"/>
                    </a:lnTo>
                    <a:lnTo>
                      <a:pt x="175439" y="5526"/>
                    </a:lnTo>
                    <a:lnTo>
                      <a:pt x="172876" y="5045"/>
                    </a:lnTo>
                    <a:lnTo>
                      <a:pt x="170474" y="4485"/>
                    </a:lnTo>
                    <a:lnTo>
                      <a:pt x="168232" y="3924"/>
                    </a:lnTo>
                    <a:lnTo>
                      <a:pt x="166070" y="3284"/>
                    </a:lnTo>
                    <a:lnTo>
                      <a:pt x="163908" y="2643"/>
                    </a:lnTo>
                    <a:lnTo>
                      <a:pt x="161666" y="2083"/>
                    </a:lnTo>
                    <a:lnTo>
                      <a:pt x="159264" y="1522"/>
                    </a:lnTo>
                    <a:lnTo>
                      <a:pt x="156622" y="1042"/>
                    </a:lnTo>
                    <a:lnTo>
                      <a:pt x="153739" y="561"/>
                    </a:lnTo>
                    <a:lnTo>
                      <a:pt x="150536" y="241"/>
                    </a:lnTo>
                    <a:lnTo>
                      <a:pt x="146853" y="1"/>
                    </a:lnTo>
                    <a:lnTo>
                      <a:pt x="142689" y="1"/>
                    </a:lnTo>
                    <a:lnTo>
                      <a:pt x="138605" y="81"/>
                    </a:lnTo>
                    <a:lnTo>
                      <a:pt x="134922" y="241"/>
                    </a:lnTo>
                    <a:lnTo>
                      <a:pt x="131719" y="561"/>
                    </a:lnTo>
                    <a:lnTo>
                      <a:pt x="128837" y="1042"/>
                    </a:lnTo>
                    <a:lnTo>
                      <a:pt x="126194" y="1522"/>
                    </a:lnTo>
                    <a:lnTo>
                      <a:pt x="123792" y="2083"/>
                    </a:lnTo>
                    <a:lnTo>
                      <a:pt x="121550" y="2723"/>
                    </a:lnTo>
                    <a:lnTo>
                      <a:pt x="119388" y="3284"/>
                    </a:lnTo>
                    <a:lnTo>
                      <a:pt x="117226" y="3924"/>
                    </a:lnTo>
                    <a:lnTo>
                      <a:pt x="114984" y="4485"/>
                    </a:lnTo>
                    <a:lnTo>
                      <a:pt x="112582" y="5045"/>
                    </a:lnTo>
                    <a:lnTo>
                      <a:pt x="110020" y="5606"/>
                    </a:lnTo>
                    <a:lnTo>
                      <a:pt x="107137" y="6006"/>
                    </a:lnTo>
                    <a:lnTo>
                      <a:pt x="103934" y="6326"/>
                    </a:lnTo>
                    <a:lnTo>
                      <a:pt x="100251" y="6567"/>
                    </a:lnTo>
                    <a:lnTo>
                      <a:pt x="96167" y="6647"/>
                    </a:lnTo>
                    <a:lnTo>
                      <a:pt x="92083" y="6567"/>
                    </a:lnTo>
                    <a:lnTo>
                      <a:pt x="88480" y="6326"/>
                    </a:lnTo>
                    <a:lnTo>
                      <a:pt x="85277" y="6006"/>
                    </a:lnTo>
                    <a:lnTo>
                      <a:pt x="82395" y="5606"/>
                    </a:lnTo>
                    <a:lnTo>
                      <a:pt x="79832" y="5125"/>
                    </a:lnTo>
                    <a:lnTo>
                      <a:pt x="77430" y="4565"/>
                    </a:lnTo>
                    <a:lnTo>
                      <a:pt x="75188" y="3924"/>
                    </a:lnTo>
                    <a:lnTo>
                      <a:pt x="73026" y="3364"/>
                    </a:lnTo>
                    <a:lnTo>
                      <a:pt x="70864" y="2723"/>
                    </a:lnTo>
                    <a:lnTo>
                      <a:pt x="68542" y="2163"/>
                    </a:lnTo>
                    <a:lnTo>
                      <a:pt x="66140" y="1602"/>
                    </a:lnTo>
                    <a:lnTo>
                      <a:pt x="63578" y="1042"/>
                    </a:lnTo>
                    <a:lnTo>
                      <a:pt x="60695" y="641"/>
                    </a:lnTo>
                    <a:lnTo>
                      <a:pt x="57412" y="321"/>
                    </a:lnTo>
                    <a:lnTo>
                      <a:pt x="53809" y="81"/>
                    </a:lnTo>
                    <a:lnTo>
                      <a:pt x="49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868325" y="2211900"/>
                <a:ext cx="5883325" cy="184200"/>
              </a:xfrm>
              <a:custGeom>
                <a:avLst/>
                <a:gdLst/>
                <a:ahLst/>
                <a:cxnLst/>
                <a:rect l="l" t="t" r="r" b="b"/>
                <a:pathLst>
                  <a:path w="235333" h="7368" extrusionOk="0">
                    <a:moveTo>
                      <a:pt x="50606" y="1"/>
                    </a:moveTo>
                    <a:lnTo>
                      <a:pt x="46442" y="81"/>
                    </a:lnTo>
                    <a:lnTo>
                      <a:pt x="42759" y="321"/>
                    </a:lnTo>
                    <a:lnTo>
                      <a:pt x="39476" y="641"/>
                    </a:lnTo>
                    <a:lnTo>
                      <a:pt x="36593" y="1122"/>
                    </a:lnTo>
                    <a:lnTo>
                      <a:pt x="33871" y="1602"/>
                    </a:lnTo>
                    <a:lnTo>
                      <a:pt x="31388" y="2163"/>
                    </a:lnTo>
                    <a:lnTo>
                      <a:pt x="26824" y="3364"/>
                    </a:lnTo>
                    <a:lnTo>
                      <a:pt x="24502" y="4004"/>
                    </a:lnTo>
                    <a:lnTo>
                      <a:pt x="21780" y="4565"/>
                    </a:lnTo>
                    <a:lnTo>
                      <a:pt x="18817" y="5125"/>
                    </a:lnTo>
                    <a:lnTo>
                      <a:pt x="15534" y="5686"/>
                    </a:lnTo>
                    <a:lnTo>
                      <a:pt x="12011" y="6086"/>
                    </a:lnTo>
                    <a:lnTo>
                      <a:pt x="8247" y="6406"/>
                    </a:lnTo>
                    <a:lnTo>
                      <a:pt x="4244" y="6647"/>
                    </a:lnTo>
                    <a:lnTo>
                      <a:pt x="0" y="6727"/>
                    </a:lnTo>
                    <a:lnTo>
                      <a:pt x="0" y="7367"/>
                    </a:lnTo>
                    <a:lnTo>
                      <a:pt x="4244" y="7287"/>
                    </a:lnTo>
                    <a:lnTo>
                      <a:pt x="8328" y="7127"/>
                    </a:lnTo>
                    <a:lnTo>
                      <a:pt x="12091" y="6727"/>
                    </a:lnTo>
                    <a:lnTo>
                      <a:pt x="15694" y="6326"/>
                    </a:lnTo>
                    <a:lnTo>
                      <a:pt x="18977" y="5846"/>
                    </a:lnTo>
                    <a:lnTo>
                      <a:pt x="21940" y="5285"/>
                    </a:lnTo>
                    <a:lnTo>
                      <a:pt x="24662" y="4645"/>
                    </a:lnTo>
                    <a:lnTo>
                      <a:pt x="26984" y="4004"/>
                    </a:lnTo>
                    <a:lnTo>
                      <a:pt x="31549" y="2803"/>
                    </a:lnTo>
                    <a:lnTo>
                      <a:pt x="34031" y="2243"/>
                    </a:lnTo>
                    <a:lnTo>
                      <a:pt x="36673" y="1762"/>
                    </a:lnTo>
                    <a:lnTo>
                      <a:pt x="39556" y="1282"/>
                    </a:lnTo>
                    <a:lnTo>
                      <a:pt x="42839" y="961"/>
                    </a:lnTo>
                    <a:lnTo>
                      <a:pt x="46522" y="801"/>
                    </a:lnTo>
                    <a:lnTo>
                      <a:pt x="50606" y="721"/>
                    </a:lnTo>
                    <a:lnTo>
                      <a:pt x="54690" y="801"/>
                    </a:lnTo>
                    <a:lnTo>
                      <a:pt x="58293" y="961"/>
                    </a:lnTo>
                    <a:lnTo>
                      <a:pt x="61496" y="1282"/>
                    </a:lnTo>
                    <a:lnTo>
                      <a:pt x="64378" y="1762"/>
                    </a:lnTo>
                    <a:lnTo>
                      <a:pt x="67021" y="2243"/>
                    </a:lnTo>
                    <a:lnTo>
                      <a:pt x="69343" y="2803"/>
                    </a:lnTo>
                    <a:lnTo>
                      <a:pt x="71585" y="3364"/>
                    </a:lnTo>
                    <a:lnTo>
                      <a:pt x="73747" y="4004"/>
                    </a:lnTo>
                    <a:lnTo>
                      <a:pt x="75909" y="4565"/>
                    </a:lnTo>
                    <a:lnTo>
                      <a:pt x="78231" y="5205"/>
                    </a:lnTo>
                    <a:lnTo>
                      <a:pt x="80633" y="5766"/>
                    </a:lnTo>
                    <a:lnTo>
                      <a:pt x="83195" y="6246"/>
                    </a:lnTo>
                    <a:lnTo>
                      <a:pt x="86158" y="6727"/>
                    </a:lnTo>
                    <a:lnTo>
                      <a:pt x="89361" y="7047"/>
                    </a:lnTo>
                    <a:lnTo>
                      <a:pt x="93044" y="7207"/>
                    </a:lnTo>
                    <a:lnTo>
                      <a:pt x="97128" y="7287"/>
                    </a:lnTo>
                    <a:lnTo>
                      <a:pt x="101292" y="7207"/>
                    </a:lnTo>
                    <a:lnTo>
                      <a:pt x="104895" y="7047"/>
                    </a:lnTo>
                    <a:lnTo>
                      <a:pt x="108178" y="6647"/>
                    </a:lnTo>
                    <a:lnTo>
                      <a:pt x="111061" y="6246"/>
                    </a:lnTo>
                    <a:lnTo>
                      <a:pt x="113623" y="5766"/>
                    </a:lnTo>
                    <a:lnTo>
                      <a:pt x="116105" y="5205"/>
                    </a:lnTo>
                    <a:lnTo>
                      <a:pt x="118347" y="4565"/>
                    </a:lnTo>
                    <a:lnTo>
                      <a:pt x="120509" y="3924"/>
                    </a:lnTo>
                    <a:lnTo>
                      <a:pt x="122671" y="3364"/>
                    </a:lnTo>
                    <a:lnTo>
                      <a:pt x="124913" y="2723"/>
                    </a:lnTo>
                    <a:lnTo>
                      <a:pt x="127315" y="2163"/>
                    </a:lnTo>
                    <a:lnTo>
                      <a:pt x="129878" y="1682"/>
                    </a:lnTo>
                    <a:lnTo>
                      <a:pt x="132760" y="1282"/>
                    </a:lnTo>
                    <a:lnTo>
                      <a:pt x="135963" y="961"/>
                    </a:lnTo>
                    <a:lnTo>
                      <a:pt x="139566" y="721"/>
                    </a:lnTo>
                    <a:lnTo>
                      <a:pt x="143650" y="641"/>
                    </a:lnTo>
                    <a:lnTo>
                      <a:pt x="147734" y="721"/>
                    </a:lnTo>
                    <a:lnTo>
                      <a:pt x="151417" y="961"/>
                    </a:lnTo>
                    <a:lnTo>
                      <a:pt x="154620" y="1282"/>
                    </a:lnTo>
                    <a:lnTo>
                      <a:pt x="157503" y="1682"/>
                    </a:lnTo>
                    <a:lnTo>
                      <a:pt x="160065" y="2163"/>
                    </a:lnTo>
                    <a:lnTo>
                      <a:pt x="162467" y="2723"/>
                    </a:lnTo>
                    <a:lnTo>
                      <a:pt x="164709" y="3364"/>
                    </a:lnTo>
                    <a:lnTo>
                      <a:pt x="166871" y="3924"/>
                    </a:lnTo>
                    <a:lnTo>
                      <a:pt x="169033" y="4565"/>
                    </a:lnTo>
                    <a:lnTo>
                      <a:pt x="171275" y="5125"/>
                    </a:lnTo>
                    <a:lnTo>
                      <a:pt x="173677" y="5686"/>
                    </a:lnTo>
                    <a:lnTo>
                      <a:pt x="176320" y="6246"/>
                    </a:lnTo>
                    <a:lnTo>
                      <a:pt x="179202" y="6647"/>
                    </a:lnTo>
                    <a:lnTo>
                      <a:pt x="182405" y="6967"/>
                    </a:lnTo>
                    <a:lnTo>
                      <a:pt x="186088" y="7207"/>
                    </a:lnTo>
                    <a:lnTo>
                      <a:pt x="190252" y="7287"/>
                    </a:lnTo>
                    <a:lnTo>
                      <a:pt x="194496" y="7207"/>
                    </a:lnTo>
                    <a:lnTo>
                      <a:pt x="197699" y="6967"/>
                    </a:lnTo>
                    <a:lnTo>
                      <a:pt x="200501" y="6727"/>
                    </a:lnTo>
                    <a:lnTo>
                      <a:pt x="202984" y="6326"/>
                    </a:lnTo>
                    <a:lnTo>
                      <a:pt x="205226" y="5926"/>
                    </a:lnTo>
                    <a:lnTo>
                      <a:pt x="207308" y="5526"/>
                    </a:lnTo>
                    <a:lnTo>
                      <a:pt x="209309" y="4965"/>
                    </a:lnTo>
                    <a:lnTo>
                      <a:pt x="212833" y="3924"/>
                    </a:lnTo>
                    <a:lnTo>
                      <a:pt x="214915" y="3364"/>
                    </a:lnTo>
                    <a:lnTo>
                      <a:pt x="216996" y="2723"/>
                    </a:lnTo>
                    <a:lnTo>
                      <a:pt x="219238" y="2163"/>
                    </a:lnTo>
                    <a:lnTo>
                      <a:pt x="221801" y="1682"/>
                    </a:lnTo>
                    <a:lnTo>
                      <a:pt x="224523" y="1282"/>
                    </a:lnTo>
                    <a:lnTo>
                      <a:pt x="227726" y="961"/>
                    </a:lnTo>
                    <a:lnTo>
                      <a:pt x="231249" y="721"/>
                    </a:lnTo>
                    <a:lnTo>
                      <a:pt x="235333" y="641"/>
                    </a:lnTo>
                    <a:lnTo>
                      <a:pt x="235333" y="1"/>
                    </a:lnTo>
                    <a:lnTo>
                      <a:pt x="231249" y="81"/>
                    </a:lnTo>
                    <a:lnTo>
                      <a:pt x="227646" y="241"/>
                    </a:lnTo>
                    <a:lnTo>
                      <a:pt x="224443" y="641"/>
                    </a:lnTo>
                    <a:lnTo>
                      <a:pt x="221641" y="1042"/>
                    </a:lnTo>
                    <a:lnTo>
                      <a:pt x="219158" y="1522"/>
                    </a:lnTo>
                    <a:lnTo>
                      <a:pt x="216836" y="2082"/>
                    </a:lnTo>
                    <a:lnTo>
                      <a:pt x="214754" y="2723"/>
                    </a:lnTo>
                    <a:lnTo>
                      <a:pt x="212672" y="3284"/>
                    </a:lnTo>
                    <a:lnTo>
                      <a:pt x="210671" y="3924"/>
                    </a:lnTo>
                    <a:lnTo>
                      <a:pt x="208509" y="4485"/>
                    </a:lnTo>
                    <a:lnTo>
                      <a:pt x="206267" y="5045"/>
                    </a:lnTo>
                    <a:lnTo>
                      <a:pt x="203784" y="5526"/>
                    </a:lnTo>
                    <a:lnTo>
                      <a:pt x="200982" y="6006"/>
                    </a:lnTo>
                    <a:lnTo>
                      <a:pt x="197859" y="6326"/>
                    </a:lnTo>
                    <a:lnTo>
                      <a:pt x="194256" y="6486"/>
                    </a:lnTo>
                    <a:lnTo>
                      <a:pt x="190252" y="6567"/>
                    </a:lnTo>
                    <a:lnTo>
                      <a:pt x="186088" y="6486"/>
                    </a:lnTo>
                    <a:lnTo>
                      <a:pt x="182485" y="6326"/>
                    </a:lnTo>
                    <a:lnTo>
                      <a:pt x="179282" y="6006"/>
                    </a:lnTo>
                    <a:lnTo>
                      <a:pt x="176400" y="5526"/>
                    </a:lnTo>
                    <a:lnTo>
                      <a:pt x="173837" y="5045"/>
                    </a:lnTo>
                    <a:lnTo>
                      <a:pt x="171435" y="4485"/>
                    </a:lnTo>
                    <a:lnTo>
                      <a:pt x="169193" y="3924"/>
                    </a:lnTo>
                    <a:lnTo>
                      <a:pt x="167031" y="3284"/>
                    </a:lnTo>
                    <a:lnTo>
                      <a:pt x="164869" y="2723"/>
                    </a:lnTo>
                    <a:lnTo>
                      <a:pt x="162627" y="2082"/>
                    </a:lnTo>
                    <a:lnTo>
                      <a:pt x="160225" y="1522"/>
                    </a:lnTo>
                    <a:lnTo>
                      <a:pt x="157583" y="1042"/>
                    </a:lnTo>
                    <a:lnTo>
                      <a:pt x="154700" y="561"/>
                    </a:lnTo>
                    <a:lnTo>
                      <a:pt x="151417" y="241"/>
                    </a:lnTo>
                    <a:lnTo>
                      <a:pt x="147814" y="81"/>
                    </a:lnTo>
                    <a:lnTo>
                      <a:pt x="143650" y="1"/>
                    </a:lnTo>
                    <a:lnTo>
                      <a:pt x="139566" y="81"/>
                    </a:lnTo>
                    <a:lnTo>
                      <a:pt x="135883" y="241"/>
                    </a:lnTo>
                    <a:lnTo>
                      <a:pt x="132680" y="641"/>
                    </a:lnTo>
                    <a:lnTo>
                      <a:pt x="129797" y="1042"/>
                    </a:lnTo>
                    <a:lnTo>
                      <a:pt x="127155" y="1522"/>
                    </a:lnTo>
                    <a:lnTo>
                      <a:pt x="124753" y="2082"/>
                    </a:lnTo>
                    <a:lnTo>
                      <a:pt x="122511" y="2723"/>
                    </a:lnTo>
                    <a:lnTo>
                      <a:pt x="120349" y="3284"/>
                    </a:lnTo>
                    <a:lnTo>
                      <a:pt x="118187" y="3924"/>
                    </a:lnTo>
                    <a:lnTo>
                      <a:pt x="115945" y="4565"/>
                    </a:lnTo>
                    <a:lnTo>
                      <a:pt x="113543" y="5125"/>
                    </a:lnTo>
                    <a:lnTo>
                      <a:pt x="110900" y="5606"/>
                    </a:lnTo>
                    <a:lnTo>
                      <a:pt x="108098" y="6006"/>
                    </a:lnTo>
                    <a:lnTo>
                      <a:pt x="104815" y="6326"/>
                    </a:lnTo>
                    <a:lnTo>
                      <a:pt x="101212" y="6567"/>
                    </a:lnTo>
                    <a:lnTo>
                      <a:pt x="97128" y="6647"/>
                    </a:lnTo>
                    <a:lnTo>
                      <a:pt x="93044" y="6567"/>
                    </a:lnTo>
                    <a:lnTo>
                      <a:pt x="89441" y="6326"/>
                    </a:lnTo>
                    <a:lnTo>
                      <a:pt x="86238" y="6006"/>
                    </a:lnTo>
                    <a:lnTo>
                      <a:pt x="83355" y="5606"/>
                    </a:lnTo>
                    <a:lnTo>
                      <a:pt x="80713" y="5125"/>
                    </a:lnTo>
                    <a:lnTo>
                      <a:pt x="78391" y="4565"/>
                    </a:lnTo>
                    <a:lnTo>
                      <a:pt x="76149" y="3924"/>
                    </a:lnTo>
                    <a:lnTo>
                      <a:pt x="73987" y="3364"/>
                    </a:lnTo>
                    <a:lnTo>
                      <a:pt x="71745" y="2723"/>
                    </a:lnTo>
                    <a:lnTo>
                      <a:pt x="69503" y="2163"/>
                    </a:lnTo>
                    <a:lnTo>
                      <a:pt x="67101" y="1602"/>
                    </a:lnTo>
                    <a:lnTo>
                      <a:pt x="64538" y="1042"/>
                    </a:lnTo>
                    <a:lnTo>
                      <a:pt x="61576" y="641"/>
                    </a:lnTo>
                    <a:lnTo>
                      <a:pt x="58373" y="321"/>
                    </a:lnTo>
                    <a:lnTo>
                      <a:pt x="54690" y="81"/>
                    </a:lnTo>
                    <a:lnTo>
                      <a:pt x="5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15000"/>
              </a:lnSpc>
              <a:spcBef>
                <a:spcPts val="0"/>
              </a:spcBef>
              <a:spcAft>
                <a:spcPts val="0"/>
              </a:spcAft>
              <a:buClr>
                <a:schemeClr val="lt1"/>
              </a:buClr>
              <a:buSzPts val="2800"/>
              <a:buFont typeface="Lexend"/>
              <a:buNone/>
              <a:defRPr sz="2800">
                <a:solidFill>
                  <a:schemeClr val="lt1"/>
                </a:solidFill>
                <a:latin typeface="Lexend"/>
                <a:ea typeface="Lexend"/>
                <a:cs typeface="Lexend"/>
                <a:sym typeface="Lexend"/>
              </a:defRPr>
            </a:lvl1pPr>
            <a:lvl2pPr lvl="1">
              <a:lnSpc>
                <a:spcPct val="115000"/>
              </a:lnSpc>
              <a:spcBef>
                <a:spcPts val="0"/>
              </a:spcBef>
              <a:spcAft>
                <a:spcPts val="0"/>
              </a:spcAft>
              <a:buClr>
                <a:schemeClr val="lt1"/>
              </a:buClr>
              <a:buSzPts val="2800"/>
              <a:buFont typeface="Lexend"/>
              <a:buNone/>
              <a:defRPr sz="2800">
                <a:solidFill>
                  <a:schemeClr val="lt1"/>
                </a:solidFill>
                <a:latin typeface="Lexend"/>
                <a:ea typeface="Lexend"/>
                <a:cs typeface="Lexend"/>
                <a:sym typeface="Lexend"/>
              </a:defRPr>
            </a:lvl2pPr>
            <a:lvl3pPr lvl="2">
              <a:lnSpc>
                <a:spcPct val="115000"/>
              </a:lnSpc>
              <a:spcBef>
                <a:spcPts val="0"/>
              </a:spcBef>
              <a:spcAft>
                <a:spcPts val="0"/>
              </a:spcAft>
              <a:buClr>
                <a:schemeClr val="lt1"/>
              </a:buClr>
              <a:buSzPts val="2800"/>
              <a:buFont typeface="Lexend"/>
              <a:buNone/>
              <a:defRPr sz="2800">
                <a:solidFill>
                  <a:schemeClr val="lt1"/>
                </a:solidFill>
                <a:latin typeface="Lexend"/>
                <a:ea typeface="Lexend"/>
                <a:cs typeface="Lexend"/>
                <a:sym typeface="Lexend"/>
              </a:defRPr>
            </a:lvl3pPr>
            <a:lvl4pPr lvl="3">
              <a:lnSpc>
                <a:spcPct val="115000"/>
              </a:lnSpc>
              <a:spcBef>
                <a:spcPts val="0"/>
              </a:spcBef>
              <a:spcAft>
                <a:spcPts val="0"/>
              </a:spcAft>
              <a:buClr>
                <a:schemeClr val="lt1"/>
              </a:buClr>
              <a:buSzPts val="2800"/>
              <a:buFont typeface="Lexend"/>
              <a:buNone/>
              <a:defRPr sz="2800">
                <a:solidFill>
                  <a:schemeClr val="lt1"/>
                </a:solidFill>
                <a:latin typeface="Lexend"/>
                <a:ea typeface="Lexend"/>
                <a:cs typeface="Lexend"/>
                <a:sym typeface="Lexend"/>
              </a:defRPr>
            </a:lvl4pPr>
            <a:lvl5pPr lvl="4">
              <a:lnSpc>
                <a:spcPct val="115000"/>
              </a:lnSpc>
              <a:spcBef>
                <a:spcPts val="0"/>
              </a:spcBef>
              <a:spcAft>
                <a:spcPts val="0"/>
              </a:spcAft>
              <a:buClr>
                <a:schemeClr val="lt1"/>
              </a:buClr>
              <a:buSzPts val="2800"/>
              <a:buFont typeface="Lexend"/>
              <a:buNone/>
              <a:defRPr sz="2800">
                <a:solidFill>
                  <a:schemeClr val="lt1"/>
                </a:solidFill>
                <a:latin typeface="Lexend"/>
                <a:ea typeface="Lexend"/>
                <a:cs typeface="Lexend"/>
                <a:sym typeface="Lexend"/>
              </a:defRPr>
            </a:lvl5pPr>
            <a:lvl6pPr lvl="5">
              <a:lnSpc>
                <a:spcPct val="115000"/>
              </a:lnSpc>
              <a:spcBef>
                <a:spcPts val="0"/>
              </a:spcBef>
              <a:spcAft>
                <a:spcPts val="0"/>
              </a:spcAft>
              <a:buClr>
                <a:schemeClr val="lt1"/>
              </a:buClr>
              <a:buSzPts val="2800"/>
              <a:buFont typeface="Lexend"/>
              <a:buNone/>
              <a:defRPr sz="2800">
                <a:solidFill>
                  <a:schemeClr val="lt1"/>
                </a:solidFill>
                <a:latin typeface="Lexend"/>
                <a:ea typeface="Lexend"/>
                <a:cs typeface="Lexend"/>
                <a:sym typeface="Lexend"/>
              </a:defRPr>
            </a:lvl6pPr>
            <a:lvl7pPr lvl="6">
              <a:lnSpc>
                <a:spcPct val="115000"/>
              </a:lnSpc>
              <a:spcBef>
                <a:spcPts val="0"/>
              </a:spcBef>
              <a:spcAft>
                <a:spcPts val="0"/>
              </a:spcAft>
              <a:buClr>
                <a:schemeClr val="lt1"/>
              </a:buClr>
              <a:buSzPts val="2800"/>
              <a:buFont typeface="Lexend"/>
              <a:buNone/>
              <a:defRPr sz="2800">
                <a:solidFill>
                  <a:schemeClr val="lt1"/>
                </a:solidFill>
                <a:latin typeface="Lexend"/>
                <a:ea typeface="Lexend"/>
                <a:cs typeface="Lexend"/>
                <a:sym typeface="Lexend"/>
              </a:defRPr>
            </a:lvl7pPr>
            <a:lvl8pPr lvl="7">
              <a:lnSpc>
                <a:spcPct val="115000"/>
              </a:lnSpc>
              <a:spcBef>
                <a:spcPts val="0"/>
              </a:spcBef>
              <a:spcAft>
                <a:spcPts val="0"/>
              </a:spcAft>
              <a:buClr>
                <a:schemeClr val="lt1"/>
              </a:buClr>
              <a:buSzPts val="2800"/>
              <a:buFont typeface="Lexend"/>
              <a:buNone/>
              <a:defRPr sz="2800">
                <a:solidFill>
                  <a:schemeClr val="lt1"/>
                </a:solidFill>
                <a:latin typeface="Lexend"/>
                <a:ea typeface="Lexend"/>
                <a:cs typeface="Lexend"/>
                <a:sym typeface="Lexend"/>
              </a:defRPr>
            </a:lvl8pPr>
            <a:lvl9pPr lvl="8">
              <a:lnSpc>
                <a:spcPct val="115000"/>
              </a:lnSpc>
              <a:spcBef>
                <a:spcPts val="0"/>
              </a:spcBef>
              <a:spcAft>
                <a:spcPts val="0"/>
              </a:spcAft>
              <a:buClr>
                <a:schemeClr val="lt1"/>
              </a:buClr>
              <a:buSzPts val="2800"/>
              <a:buFont typeface="Lexend"/>
              <a:buNone/>
              <a:defRPr sz="2800">
                <a:solidFill>
                  <a:schemeClr val="lt1"/>
                </a:solidFill>
                <a:latin typeface="Lexend"/>
                <a:ea typeface="Lexend"/>
                <a:cs typeface="Lexend"/>
                <a:sym typeface="Lexen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Lexend"/>
              <a:buChar char="●"/>
              <a:defRPr sz="1800">
                <a:solidFill>
                  <a:schemeClr val="lt1"/>
                </a:solidFill>
                <a:latin typeface="Lexend"/>
                <a:ea typeface="Lexend"/>
                <a:cs typeface="Lexend"/>
                <a:sym typeface="Lexend"/>
              </a:defRPr>
            </a:lvl1pPr>
            <a:lvl2pPr marL="914400" lvl="1" indent="-317500">
              <a:lnSpc>
                <a:spcPct val="115000"/>
              </a:lnSpc>
              <a:spcBef>
                <a:spcPts val="0"/>
              </a:spcBef>
              <a:spcAft>
                <a:spcPts val="0"/>
              </a:spcAft>
              <a:buClr>
                <a:schemeClr val="lt1"/>
              </a:buClr>
              <a:buSzPts val="1400"/>
              <a:buFont typeface="Lexend"/>
              <a:buChar char="○"/>
              <a:defRPr>
                <a:solidFill>
                  <a:schemeClr val="lt1"/>
                </a:solidFill>
                <a:latin typeface="Lexend"/>
                <a:ea typeface="Lexend"/>
                <a:cs typeface="Lexend"/>
                <a:sym typeface="Lexend"/>
              </a:defRPr>
            </a:lvl2pPr>
            <a:lvl3pPr marL="1371600" lvl="2" indent="-317500">
              <a:lnSpc>
                <a:spcPct val="115000"/>
              </a:lnSpc>
              <a:spcBef>
                <a:spcPts val="0"/>
              </a:spcBef>
              <a:spcAft>
                <a:spcPts val="0"/>
              </a:spcAft>
              <a:buClr>
                <a:schemeClr val="lt1"/>
              </a:buClr>
              <a:buSzPts val="1400"/>
              <a:buFont typeface="Lexend"/>
              <a:buChar char="■"/>
              <a:defRPr>
                <a:solidFill>
                  <a:schemeClr val="lt1"/>
                </a:solidFill>
                <a:latin typeface="Lexend"/>
                <a:ea typeface="Lexend"/>
                <a:cs typeface="Lexend"/>
                <a:sym typeface="Lexend"/>
              </a:defRPr>
            </a:lvl3pPr>
            <a:lvl4pPr marL="1828800" lvl="3" indent="-317500">
              <a:lnSpc>
                <a:spcPct val="115000"/>
              </a:lnSpc>
              <a:spcBef>
                <a:spcPts val="0"/>
              </a:spcBef>
              <a:spcAft>
                <a:spcPts val="0"/>
              </a:spcAft>
              <a:buClr>
                <a:schemeClr val="lt1"/>
              </a:buClr>
              <a:buSzPts val="1400"/>
              <a:buFont typeface="Lexend"/>
              <a:buChar char="●"/>
              <a:defRPr>
                <a:solidFill>
                  <a:schemeClr val="lt1"/>
                </a:solidFill>
                <a:latin typeface="Lexend"/>
                <a:ea typeface="Lexend"/>
                <a:cs typeface="Lexend"/>
                <a:sym typeface="Lexend"/>
              </a:defRPr>
            </a:lvl4pPr>
            <a:lvl5pPr marL="2286000" lvl="4" indent="-317500">
              <a:lnSpc>
                <a:spcPct val="115000"/>
              </a:lnSpc>
              <a:spcBef>
                <a:spcPts val="0"/>
              </a:spcBef>
              <a:spcAft>
                <a:spcPts val="0"/>
              </a:spcAft>
              <a:buClr>
                <a:schemeClr val="lt1"/>
              </a:buClr>
              <a:buSzPts val="1400"/>
              <a:buFont typeface="Lexend"/>
              <a:buChar char="○"/>
              <a:defRPr>
                <a:solidFill>
                  <a:schemeClr val="lt1"/>
                </a:solidFill>
                <a:latin typeface="Lexend"/>
                <a:ea typeface="Lexend"/>
                <a:cs typeface="Lexend"/>
                <a:sym typeface="Lexend"/>
              </a:defRPr>
            </a:lvl5pPr>
            <a:lvl6pPr marL="2743200" lvl="5" indent="-317500">
              <a:lnSpc>
                <a:spcPct val="115000"/>
              </a:lnSpc>
              <a:spcBef>
                <a:spcPts val="0"/>
              </a:spcBef>
              <a:spcAft>
                <a:spcPts val="0"/>
              </a:spcAft>
              <a:buClr>
                <a:schemeClr val="lt1"/>
              </a:buClr>
              <a:buSzPts val="1400"/>
              <a:buFont typeface="Lexend"/>
              <a:buChar char="■"/>
              <a:defRPr>
                <a:solidFill>
                  <a:schemeClr val="lt1"/>
                </a:solidFill>
                <a:latin typeface="Lexend"/>
                <a:ea typeface="Lexend"/>
                <a:cs typeface="Lexend"/>
                <a:sym typeface="Lexend"/>
              </a:defRPr>
            </a:lvl6pPr>
            <a:lvl7pPr marL="3200400" lvl="6" indent="-317500">
              <a:lnSpc>
                <a:spcPct val="115000"/>
              </a:lnSpc>
              <a:spcBef>
                <a:spcPts val="0"/>
              </a:spcBef>
              <a:spcAft>
                <a:spcPts val="0"/>
              </a:spcAft>
              <a:buClr>
                <a:schemeClr val="lt1"/>
              </a:buClr>
              <a:buSzPts val="1400"/>
              <a:buFont typeface="Lexend"/>
              <a:buChar char="●"/>
              <a:defRPr>
                <a:solidFill>
                  <a:schemeClr val="lt1"/>
                </a:solidFill>
                <a:latin typeface="Lexend"/>
                <a:ea typeface="Lexend"/>
                <a:cs typeface="Lexend"/>
                <a:sym typeface="Lexend"/>
              </a:defRPr>
            </a:lvl7pPr>
            <a:lvl8pPr marL="3657600" lvl="7" indent="-317500">
              <a:lnSpc>
                <a:spcPct val="115000"/>
              </a:lnSpc>
              <a:spcBef>
                <a:spcPts val="0"/>
              </a:spcBef>
              <a:spcAft>
                <a:spcPts val="0"/>
              </a:spcAft>
              <a:buClr>
                <a:schemeClr val="lt1"/>
              </a:buClr>
              <a:buSzPts val="1400"/>
              <a:buFont typeface="Lexend"/>
              <a:buChar char="○"/>
              <a:defRPr>
                <a:solidFill>
                  <a:schemeClr val="lt1"/>
                </a:solidFill>
                <a:latin typeface="Lexend"/>
                <a:ea typeface="Lexend"/>
                <a:cs typeface="Lexend"/>
                <a:sym typeface="Lexend"/>
              </a:defRPr>
            </a:lvl8pPr>
            <a:lvl9pPr marL="4114800" lvl="8" indent="-317500">
              <a:lnSpc>
                <a:spcPct val="115000"/>
              </a:lnSpc>
              <a:spcBef>
                <a:spcPts val="0"/>
              </a:spcBef>
              <a:spcAft>
                <a:spcPts val="0"/>
              </a:spcAft>
              <a:buClr>
                <a:schemeClr val="lt1"/>
              </a:buClr>
              <a:buSzPts val="1400"/>
              <a:buFont typeface="Lexend"/>
              <a:buChar char="■"/>
              <a:defRPr>
                <a:solidFill>
                  <a:schemeClr val="lt1"/>
                </a:solidFill>
                <a:latin typeface="Lexend"/>
                <a:ea typeface="Lexend"/>
                <a:cs typeface="Lexend"/>
                <a:sym typeface="Lexe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4" r:id="rId5"/>
    <p:sldLayoutId id="2147483655" r:id="rId6"/>
    <p:sldLayoutId id="2147483656" r:id="rId7"/>
    <p:sldLayoutId id="2147483658" r:id="rId8"/>
    <p:sldLayoutId id="2147483659" r:id="rId9"/>
    <p:sldLayoutId id="2147483661" r:id="rId10"/>
    <p:sldLayoutId id="2147483663" r:id="rId11"/>
    <p:sldLayoutId id="2147483670" r:id="rId12"/>
    <p:sldLayoutId id="2147483675" r:id="rId13"/>
    <p:sldLayoutId id="2147483676" r:id="rId14"/>
    <p:sldLayoutId id="2147483677" r:id="rId15"/>
    <p:sldLayoutId id="2147483678"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6" name="Title 5">
            <a:extLst>
              <a:ext uri="{FF2B5EF4-FFF2-40B4-BE49-F238E27FC236}">
                <a16:creationId xmlns:a16="http://schemas.microsoft.com/office/drawing/2014/main" id="{EA6CD0CA-841A-6A00-9E0F-6147B82C1BCC}"/>
              </a:ext>
            </a:extLst>
          </p:cNvPr>
          <p:cNvSpPr>
            <a:spLocks noGrp="1"/>
          </p:cNvSpPr>
          <p:nvPr>
            <p:ph type="ctrTitle"/>
          </p:nvPr>
        </p:nvSpPr>
        <p:spPr>
          <a:xfrm>
            <a:off x="721199" y="993383"/>
            <a:ext cx="4155900" cy="2531700"/>
          </a:xfrm>
        </p:spPr>
        <p:txBody>
          <a:bodyPr/>
          <a:lstStyle/>
          <a:p>
            <a:r>
              <a:rPr lang="en-US" dirty="0"/>
              <a:t>KING COUNTY HOUSE PRICE PREDICTIONS</a:t>
            </a:r>
          </a:p>
        </p:txBody>
      </p:sp>
      <p:pic>
        <p:nvPicPr>
          <p:cNvPr id="1029" name="Picture 5" descr="Real Estate House Sale Rental Property Ad Des Square (1:1) template">
            <a:extLst>
              <a:ext uri="{FF2B5EF4-FFF2-40B4-BE49-F238E27FC236}">
                <a16:creationId xmlns:a16="http://schemas.microsoft.com/office/drawing/2014/main" id="{5095F966-009B-D249-23A5-CCB25B2C57EE}"/>
              </a:ext>
            </a:extLst>
          </p:cNvPr>
          <p:cNvPicPr>
            <a:picLocks noGrp="1" noChangeAspect="1" noChangeArrowheads="1"/>
          </p:cNvPicPr>
          <p:nvPr>
            <p:ph type="pic" idx="2"/>
          </p:nvPr>
        </p:nvPicPr>
        <p:blipFill rotWithShape="1">
          <a:blip r:embed="rId3">
            <a:extLst>
              <a:ext uri="{28A0092B-C50C-407E-A947-70E740481C1C}">
                <a14:useLocalDpi xmlns:a14="http://schemas.microsoft.com/office/drawing/2010/main" val="0"/>
              </a:ext>
            </a:extLst>
          </a:blip>
          <a:srcRect l="1568" r="-7230" b="9415"/>
          <a:stretch/>
        </p:blipFill>
        <p:spPr bwMode="auto">
          <a:xfrm>
            <a:off x="5183092" y="700938"/>
            <a:ext cx="3960908" cy="41408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EA6A46-52C4-0D1E-ED40-6881C56CD805}"/>
              </a:ext>
            </a:extLst>
          </p:cNvPr>
          <p:cNvSpPr txBox="1"/>
          <p:nvPr/>
        </p:nvSpPr>
        <p:spPr>
          <a:xfrm>
            <a:off x="616228" y="3951470"/>
            <a:ext cx="7911543" cy="646331"/>
          </a:xfrm>
          <a:prstGeom prst="rect">
            <a:avLst/>
          </a:prstGeom>
          <a:noFill/>
        </p:spPr>
        <p:txBody>
          <a:bodyPr wrap="square">
            <a:spAutoFit/>
          </a:bodyPr>
          <a:lstStyle/>
          <a:p>
            <a:r>
              <a:rPr lang="en-US" sz="1800" b="0" i="0" dirty="0">
                <a:solidFill>
                  <a:srgbClr val="202124"/>
                </a:solidFill>
                <a:effectLst/>
                <a:latin typeface="Candara "/>
              </a:rPr>
              <a:t> Most of the houses Square footage of living space lies between 2000 to 4000 square feet.</a:t>
            </a:r>
          </a:p>
        </p:txBody>
      </p:sp>
      <p:sp>
        <p:nvSpPr>
          <p:cNvPr id="2" name="Title 1">
            <a:extLst>
              <a:ext uri="{FF2B5EF4-FFF2-40B4-BE49-F238E27FC236}">
                <a16:creationId xmlns:a16="http://schemas.microsoft.com/office/drawing/2014/main" id="{19C28B41-0BB9-FCA9-34B0-6717179C5B63}"/>
              </a:ext>
            </a:extLst>
          </p:cNvPr>
          <p:cNvSpPr>
            <a:spLocks noGrp="1"/>
          </p:cNvSpPr>
          <p:nvPr>
            <p:ph type="title"/>
          </p:nvPr>
        </p:nvSpPr>
        <p:spPr>
          <a:xfrm>
            <a:off x="615827" y="242375"/>
            <a:ext cx="7704000" cy="581100"/>
          </a:xfrm>
        </p:spPr>
        <p:txBody>
          <a:bodyPr/>
          <a:lstStyle/>
          <a:p>
            <a:r>
              <a:rPr lang="en-US" dirty="0"/>
              <a:t>Histogram</a:t>
            </a:r>
          </a:p>
        </p:txBody>
      </p:sp>
      <p:pic>
        <p:nvPicPr>
          <p:cNvPr id="1028" name="Picture 4">
            <a:extLst>
              <a:ext uri="{FF2B5EF4-FFF2-40B4-BE49-F238E27FC236}">
                <a16:creationId xmlns:a16="http://schemas.microsoft.com/office/drawing/2014/main" id="{FAF37498-9EF0-43CC-E378-DC07C7C92E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827" y="823475"/>
            <a:ext cx="7704000" cy="3115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75614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5" name="Google Shape;925;p44"/>
          <p:cNvSpPr txBox="1">
            <a:spLocks noGrp="1"/>
          </p:cNvSpPr>
          <p:nvPr>
            <p:ph type="subTitle" idx="3"/>
          </p:nvPr>
        </p:nvSpPr>
        <p:spPr>
          <a:xfrm>
            <a:off x="719398" y="2413575"/>
            <a:ext cx="7704600" cy="43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US" dirty="0"/>
            </a:br>
            <a:endParaRPr dirty="0"/>
          </a:p>
        </p:txBody>
      </p:sp>
      <p:pic>
        <p:nvPicPr>
          <p:cNvPr id="2050" name="Picture 2">
            <a:extLst>
              <a:ext uri="{FF2B5EF4-FFF2-40B4-BE49-F238E27FC236}">
                <a16:creationId xmlns:a16="http://schemas.microsoft.com/office/drawing/2014/main" id="{A6E0B185-4304-2474-15F4-3DD2A4A8AB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471" y="893814"/>
            <a:ext cx="7914712" cy="312520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A89D059-E3D1-F367-3DDA-DA1B5D1D27B7}"/>
              </a:ext>
            </a:extLst>
          </p:cNvPr>
          <p:cNvSpPr txBox="1"/>
          <p:nvPr/>
        </p:nvSpPr>
        <p:spPr>
          <a:xfrm>
            <a:off x="718817" y="4019016"/>
            <a:ext cx="7911543" cy="553998"/>
          </a:xfrm>
          <a:prstGeom prst="rect">
            <a:avLst/>
          </a:prstGeom>
          <a:noFill/>
        </p:spPr>
        <p:txBody>
          <a:bodyPr wrap="square">
            <a:spAutoFit/>
          </a:bodyPr>
          <a:lstStyle/>
          <a:p>
            <a:r>
              <a:rPr lang="en-US" sz="1500" b="0" i="0" dirty="0">
                <a:solidFill>
                  <a:srgbClr val="202124"/>
                </a:solidFill>
                <a:effectLst/>
                <a:latin typeface="Candara "/>
              </a:rPr>
              <a:t> The distribution of house prices </a:t>
            </a:r>
            <a:r>
              <a:rPr lang="en-US" sz="1500" dirty="0">
                <a:solidFill>
                  <a:srgbClr val="202124"/>
                </a:solidFill>
                <a:latin typeface="Candara "/>
              </a:rPr>
              <a:t>shows that</a:t>
            </a:r>
            <a:r>
              <a:rPr lang="en-US" sz="1500" b="0" i="0" dirty="0">
                <a:solidFill>
                  <a:srgbClr val="202124"/>
                </a:solidFill>
                <a:effectLst/>
                <a:latin typeface="Candara "/>
              </a:rPr>
              <a:t> there are a large number of houses that are relatively inexpensive, but there are also a small number of houses that are very expensive</a:t>
            </a:r>
          </a:p>
        </p:txBody>
      </p:sp>
      <p:sp>
        <p:nvSpPr>
          <p:cNvPr id="3" name="Title 1">
            <a:extLst>
              <a:ext uri="{FF2B5EF4-FFF2-40B4-BE49-F238E27FC236}">
                <a16:creationId xmlns:a16="http://schemas.microsoft.com/office/drawing/2014/main" id="{894F8C00-2035-7505-85BF-1B9453EB2AE1}"/>
              </a:ext>
            </a:extLst>
          </p:cNvPr>
          <p:cNvSpPr>
            <a:spLocks noGrp="1"/>
          </p:cNvSpPr>
          <p:nvPr>
            <p:ph type="title"/>
          </p:nvPr>
        </p:nvSpPr>
        <p:spPr>
          <a:xfrm>
            <a:off x="718817" y="279936"/>
            <a:ext cx="7704000" cy="581100"/>
          </a:xfrm>
        </p:spPr>
        <p:txBody>
          <a:bodyPr/>
          <a:lstStyle/>
          <a:p>
            <a:r>
              <a:rPr lang="en-US" dirty="0"/>
              <a:t>Histogram</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7F7EF785-6A01-2F45-C7D0-E38CC48C28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062" y="867250"/>
            <a:ext cx="8143875" cy="4033875"/>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87076C2A-A5D9-AFDF-0D7A-2DC573811753}"/>
              </a:ext>
            </a:extLst>
          </p:cNvPr>
          <p:cNvSpPr txBox="1">
            <a:spLocks/>
          </p:cNvSpPr>
          <p:nvPr/>
        </p:nvSpPr>
        <p:spPr>
          <a:xfrm>
            <a:off x="615826" y="242375"/>
            <a:ext cx="7808173" cy="58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dk1"/>
              </a:buClr>
              <a:buSzPts val="3100"/>
              <a:buFont typeface="Lexend"/>
              <a:buNone/>
              <a:defRPr sz="3000" b="0" i="0" u="none" strike="noStrike" cap="none">
                <a:solidFill>
                  <a:schemeClr val="dk1"/>
                </a:solidFill>
                <a:latin typeface="Lexend"/>
                <a:ea typeface="Lexend"/>
                <a:cs typeface="Lexend"/>
                <a:sym typeface="Lexend"/>
              </a:defRPr>
            </a:lvl1pPr>
            <a:lvl2pPr marR="0" lvl="1" algn="ctr" rtl="0">
              <a:lnSpc>
                <a:spcPct val="115000"/>
              </a:lnSpc>
              <a:spcBef>
                <a:spcPts val="0"/>
              </a:spcBef>
              <a:spcAft>
                <a:spcPts val="0"/>
              </a:spcAft>
              <a:buClr>
                <a:schemeClr val="lt1"/>
              </a:buClr>
              <a:buSzPts val="3100"/>
              <a:buFont typeface="Lexend"/>
              <a:buNone/>
              <a:defRPr sz="3100" b="0" i="0" u="none" strike="noStrike" cap="none">
                <a:solidFill>
                  <a:schemeClr val="lt1"/>
                </a:solidFill>
                <a:latin typeface="Lexend"/>
                <a:ea typeface="Lexend"/>
                <a:cs typeface="Lexend"/>
                <a:sym typeface="Lexend"/>
              </a:defRPr>
            </a:lvl2pPr>
            <a:lvl3pPr marR="0" lvl="2" algn="ctr" rtl="0">
              <a:lnSpc>
                <a:spcPct val="115000"/>
              </a:lnSpc>
              <a:spcBef>
                <a:spcPts val="0"/>
              </a:spcBef>
              <a:spcAft>
                <a:spcPts val="0"/>
              </a:spcAft>
              <a:buClr>
                <a:schemeClr val="lt1"/>
              </a:buClr>
              <a:buSzPts val="3100"/>
              <a:buFont typeface="Lexend"/>
              <a:buNone/>
              <a:defRPr sz="3100" b="0" i="0" u="none" strike="noStrike" cap="none">
                <a:solidFill>
                  <a:schemeClr val="lt1"/>
                </a:solidFill>
                <a:latin typeface="Lexend"/>
                <a:ea typeface="Lexend"/>
                <a:cs typeface="Lexend"/>
                <a:sym typeface="Lexend"/>
              </a:defRPr>
            </a:lvl3pPr>
            <a:lvl4pPr marR="0" lvl="3" algn="ctr" rtl="0">
              <a:lnSpc>
                <a:spcPct val="115000"/>
              </a:lnSpc>
              <a:spcBef>
                <a:spcPts val="0"/>
              </a:spcBef>
              <a:spcAft>
                <a:spcPts val="0"/>
              </a:spcAft>
              <a:buClr>
                <a:schemeClr val="lt1"/>
              </a:buClr>
              <a:buSzPts val="3100"/>
              <a:buFont typeface="Lexend"/>
              <a:buNone/>
              <a:defRPr sz="3100" b="0" i="0" u="none" strike="noStrike" cap="none">
                <a:solidFill>
                  <a:schemeClr val="lt1"/>
                </a:solidFill>
                <a:latin typeface="Lexend"/>
                <a:ea typeface="Lexend"/>
                <a:cs typeface="Lexend"/>
                <a:sym typeface="Lexend"/>
              </a:defRPr>
            </a:lvl4pPr>
            <a:lvl5pPr marR="0" lvl="4" algn="ctr" rtl="0">
              <a:lnSpc>
                <a:spcPct val="115000"/>
              </a:lnSpc>
              <a:spcBef>
                <a:spcPts val="0"/>
              </a:spcBef>
              <a:spcAft>
                <a:spcPts val="0"/>
              </a:spcAft>
              <a:buClr>
                <a:schemeClr val="lt1"/>
              </a:buClr>
              <a:buSzPts val="3100"/>
              <a:buFont typeface="Lexend"/>
              <a:buNone/>
              <a:defRPr sz="3100" b="0" i="0" u="none" strike="noStrike" cap="none">
                <a:solidFill>
                  <a:schemeClr val="lt1"/>
                </a:solidFill>
                <a:latin typeface="Lexend"/>
                <a:ea typeface="Lexend"/>
                <a:cs typeface="Lexend"/>
                <a:sym typeface="Lexend"/>
              </a:defRPr>
            </a:lvl5pPr>
            <a:lvl6pPr marR="0" lvl="5" algn="ctr" rtl="0">
              <a:lnSpc>
                <a:spcPct val="115000"/>
              </a:lnSpc>
              <a:spcBef>
                <a:spcPts val="0"/>
              </a:spcBef>
              <a:spcAft>
                <a:spcPts val="0"/>
              </a:spcAft>
              <a:buClr>
                <a:schemeClr val="lt1"/>
              </a:buClr>
              <a:buSzPts val="3100"/>
              <a:buFont typeface="Lexend"/>
              <a:buNone/>
              <a:defRPr sz="3100" b="0" i="0" u="none" strike="noStrike" cap="none">
                <a:solidFill>
                  <a:schemeClr val="lt1"/>
                </a:solidFill>
                <a:latin typeface="Lexend"/>
                <a:ea typeface="Lexend"/>
                <a:cs typeface="Lexend"/>
                <a:sym typeface="Lexend"/>
              </a:defRPr>
            </a:lvl6pPr>
            <a:lvl7pPr marR="0" lvl="6" algn="ctr" rtl="0">
              <a:lnSpc>
                <a:spcPct val="115000"/>
              </a:lnSpc>
              <a:spcBef>
                <a:spcPts val="0"/>
              </a:spcBef>
              <a:spcAft>
                <a:spcPts val="0"/>
              </a:spcAft>
              <a:buClr>
                <a:schemeClr val="lt1"/>
              </a:buClr>
              <a:buSzPts val="3100"/>
              <a:buFont typeface="Lexend"/>
              <a:buNone/>
              <a:defRPr sz="3100" b="0" i="0" u="none" strike="noStrike" cap="none">
                <a:solidFill>
                  <a:schemeClr val="lt1"/>
                </a:solidFill>
                <a:latin typeface="Lexend"/>
                <a:ea typeface="Lexend"/>
                <a:cs typeface="Lexend"/>
                <a:sym typeface="Lexend"/>
              </a:defRPr>
            </a:lvl7pPr>
            <a:lvl8pPr marR="0" lvl="7" algn="ctr" rtl="0">
              <a:lnSpc>
                <a:spcPct val="115000"/>
              </a:lnSpc>
              <a:spcBef>
                <a:spcPts val="0"/>
              </a:spcBef>
              <a:spcAft>
                <a:spcPts val="0"/>
              </a:spcAft>
              <a:buClr>
                <a:schemeClr val="lt1"/>
              </a:buClr>
              <a:buSzPts val="3100"/>
              <a:buFont typeface="Lexend"/>
              <a:buNone/>
              <a:defRPr sz="3100" b="0" i="0" u="none" strike="noStrike" cap="none">
                <a:solidFill>
                  <a:schemeClr val="lt1"/>
                </a:solidFill>
                <a:latin typeface="Lexend"/>
                <a:ea typeface="Lexend"/>
                <a:cs typeface="Lexend"/>
                <a:sym typeface="Lexend"/>
              </a:defRPr>
            </a:lvl8pPr>
            <a:lvl9pPr marR="0" lvl="8" algn="ctr" rtl="0">
              <a:lnSpc>
                <a:spcPct val="115000"/>
              </a:lnSpc>
              <a:spcBef>
                <a:spcPts val="0"/>
              </a:spcBef>
              <a:spcAft>
                <a:spcPts val="0"/>
              </a:spcAft>
              <a:buClr>
                <a:schemeClr val="lt1"/>
              </a:buClr>
              <a:buSzPts val="3100"/>
              <a:buFont typeface="Lexend"/>
              <a:buNone/>
              <a:defRPr sz="3100" b="0" i="0" u="none" strike="noStrike" cap="none">
                <a:solidFill>
                  <a:schemeClr val="lt1"/>
                </a:solidFill>
                <a:latin typeface="Lexend"/>
                <a:ea typeface="Lexend"/>
                <a:cs typeface="Lexend"/>
                <a:sym typeface="Lexend"/>
              </a:defRPr>
            </a:lvl9pPr>
          </a:lstStyle>
          <a:p>
            <a:r>
              <a:rPr lang="en-US" dirty="0"/>
              <a:t>The distribution of house is right skewed</a:t>
            </a:r>
          </a:p>
        </p:txBody>
      </p:sp>
    </p:spTree>
    <p:extLst>
      <p:ext uri="{BB962C8B-B14F-4D97-AF65-F5344CB8AC3E}">
        <p14:creationId xmlns:p14="http://schemas.microsoft.com/office/powerpoint/2010/main" val="24270584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D1F293-4640-7DC1-2649-33322561D5C6}"/>
              </a:ext>
            </a:extLst>
          </p:cNvPr>
          <p:cNvSpPr>
            <a:spLocks noGrp="1"/>
          </p:cNvSpPr>
          <p:nvPr>
            <p:ph type="title"/>
          </p:nvPr>
        </p:nvSpPr>
        <p:spPr/>
        <p:txBody>
          <a:bodyPr/>
          <a:lstStyle/>
          <a:p>
            <a:r>
              <a:rPr lang="en-US" dirty="0"/>
              <a:t>EDA</a:t>
            </a:r>
          </a:p>
        </p:txBody>
      </p:sp>
      <p:pic>
        <p:nvPicPr>
          <p:cNvPr id="10242" name="Picture 2" descr="A Practical Introductory Guide to Exploratory Data Analysis | datos.gob.es">
            <a:extLst>
              <a:ext uri="{FF2B5EF4-FFF2-40B4-BE49-F238E27FC236}">
                <a16:creationId xmlns:a16="http://schemas.microsoft.com/office/drawing/2014/main" id="{18291926-C1B4-C7B8-CD84-C361223E2B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905" y="685800"/>
            <a:ext cx="8686798" cy="3981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9898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290AD2EF-F406-2956-B691-10A891B614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7870" y="281354"/>
            <a:ext cx="6423515" cy="4519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4329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4" name="Title 3">
            <a:extLst>
              <a:ext uri="{FF2B5EF4-FFF2-40B4-BE49-F238E27FC236}">
                <a16:creationId xmlns:a16="http://schemas.microsoft.com/office/drawing/2014/main" id="{88F431DC-F06F-C710-7ED4-48FF8D576E5B}"/>
              </a:ext>
            </a:extLst>
          </p:cNvPr>
          <p:cNvSpPr>
            <a:spLocks noGrp="1"/>
          </p:cNvSpPr>
          <p:nvPr>
            <p:ph type="title"/>
          </p:nvPr>
        </p:nvSpPr>
        <p:spPr/>
        <p:txBody>
          <a:bodyPr/>
          <a:lstStyle/>
          <a:p>
            <a:r>
              <a:rPr lang="en-US" dirty="0">
                <a:solidFill>
                  <a:srgbClr val="FF0000"/>
                </a:solidFill>
              </a:rPr>
              <a:t>DATA </a:t>
            </a:r>
            <a:r>
              <a:rPr lang="en-US" sz="3200" dirty="0">
                <a:solidFill>
                  <a:srgbClr val="FF0000"/>
                </a:solidFill>
              </a:rPr>
              <a:t>MODELING</a:t>
            </a:r>
          </a:p>
        </p:txBody>
      </p:sp>
      <p:pic>
        <p:nvPicPr>
          <p:cNvPr id="989" name="Google Shape;989;p48"/>
          <p:cNvPicPr preferRelativeResize="0">
            <a:picLocks noGrp="1"/>
          </p:cNvPicPr>
          <p:nvPr>
            <p:ph type="pic" idx="2"/>
          </p:nvPr>
        </p:nvPicPr>
        <p:blipFill rotWithShape="1">
          <a:blip r:embed="rId3">
            <a:alphaModFix/>
          </a:blip>
          <a:srcRect l="21339" r="21339"/>
          <a:stretch/>
        </p:blipFill>
        <p:spPr>
          <a:prstGeom prst="roundRect">
            <a:avLst>
              <a:gd name="adj" fmla="val 16667"/>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70F1B842-8177-CD2A-4FA2-DBE7734CE920}"/>
              </a:ext>
            </a:extLst>
          </p:cNvPr>
          <p:cNvPicPr>
            <a:picLocks noGrp="1" noChangeAspect="1"/>
          </p:cNvPicPr>
          <p:nvPr>
            <p:ph type="pic" idx="2"/>
          </p:nvPr>
        </p:nvPicPr>
        <p:blipFill>
          <a:blip r:embed="rId2"/>
          <a:srcRect l="3666" r="3666"/>
          <a:stretch>
            <a:fillRect/>
          </a:stretch>
        </p:blipFill>
        <p:spPr>
          <a:xfrm>
            <a:off x="5224096" y="823912"/>
            <a:ext cx="3620965" cy="3495675"/>
          </a:xfrm>
        </p:spPr>
      </p:pic>
      <p:sp>
        <p:nvSpPr>
          <p:cNvPr id="8" name="TextBox 7">
            <a:extLst>
              <a:ext uri="{FF2B5EF4-FFF2-40B4-BE49-F238E27FC236}">
                <a16:creationId xmlns:a16="http://schemas.microsoft.com/office/drawing/2014/main" id="{56623F65-5ABF-DF7D-600B-F1C559581098}"/>
              </a:ext>
            </a:extLst>
          </p:cNvPr>
          <p:cNvSpPr txBox="1"/>
          <p:nvPr/>
        </p:nvSpPr>
        <p:spPr>
          <a:xfrm>
            <a:off x="173621" y="823912"/>
            <a:ext cx="4874629" cy="3785652"/>
          </a:xfrm>
          <a:prstGeom prst="rect">
            <a:avLst/>
          </a:prstGeom>
          <a:noFill/>
        </p:spPr>
        <p:txBody>
          <a:bodyPr wrap="square">
            <a:spAutoFit/>
          </a:bodyPr>
          <a:lstStyle/>
          <a:p>
            <a:pPr marL="285750" indent="-285750">
              <a:buFont typeface="Wingdings" panose="05000000000000000000" pitchFamily="2" charset="2"/>
              <a:buChar char="Ø"/>
            </a:pPr>
            <a:r>
              <a:rPr lang="en-US" sz="1600" dirty="0">
                <a:latin typeface="Candara "/>
              </a:rPr>
              <a:t>Simple Linear Regression - We created a model to predict price using Sqft ft living.</a:t>
            </a:r>
          </a:p>
          <a:p>
            <a:pPr marL="285750" indent="-285750">
              <a:buFont typeface="Wingdings" panose="05000000000000000000" pitchFamily="2" charset="2"/>
              <a:buChar char="Ø"/>
            </a:pPr>
            <a:endParaRPr lang="en-US" sz="1600" dirty="0">
              <a:latin typeface="Candara "/>
            </a:endParaRPr>
          </a:p>
          <a:p>
            <a:pPr marL="285750" indent="-285750">
              <a:buFont typeface="Wingdings" panose="05000000000000000000" pitchFamily="2" charset="2"/>
              <a:buChar char="Ø"/>
            </a:pPr>
            <a:r>
              <a:rPr lang="en-US" sz="1600" dirty="0">
                <a:latin typeface="Candara "/>
              </a:rPr>
              <a:t>Multiple  Linear Regression - We created another model to predict price using Sqft_living 15,bedrooms,bathrooms,sq ft lot15,floors,sq_ft above, grade number and basement.</a:t>
            </a:r>
          </a:p>
          <a:p>
            <a:pPr marL="285750" indent="-285750">
              <a:buFont typeface="Wingdings" panose="05000000000000000000" pitchFamily="2" charset="2"/>
              <a:buChar char="Ø"/>
            </a:pPr>
            <a:endParaRPr lang="en-US" sz="1600" dirty="0">
              <a:latin typeface="Candara "/>
            </a:endParaRPr>
          </a:p>
          <a:p>
            <a:pPr marL="285750" indent="-285750">
              <a:buFont typeface="Wingdings" panose="05000000000000000000" pitchFamily="2" charset="2"/>
              <a:buChar char="Ø"/>
            </a:pPr>
            <a:r>
              <a:rPr lang="en-US" sz="1600" dirty="0">
                <a:latin typeface="Candara "/>
              </a:rPr>
              <a:t> </a:t>
            </a:r>
            <a:r>
              <a:rPr lang="en-US" sz="1600" b="0" i="0" dirty="0">
                <a:solidFill>
                  <a:srgbClr val="202124"/>
                </a:solidFill>
                <a:effectLst/>
                <a:latin typeface="Candara "/>
              </a:rPr>
              <a:t>Model created with outliers removed from features.</a:t>
            </a:r>
          </a:p>
          <a:p>
            <a:pPr marL="285750" indent="-285750">
              <a:buFont typeface="Wingdings" panose="05000000000000000000" pitchFamily="2" charset="2"/>
              <a:buChar char="Ø"/>
            </a:pPr>
            <a:endParaRPr lang="en-US" sz="1600" b="0" i="0" dirty="0">
              <a:solidFill>
                <a:srgbClr val="202124"/>
              </a:solidFill>
              <a:effectLst/>
              <a:latin typeface="Candara "/>
            </a:endParaRPr>
          </a:p>
          <a:p>
            <a:pPr marL="285750" indent="-285750">
              <a:buFont typeface="Wingdings" panose="05000000000000000000" pitchFamily="2" charset="2"/>
              <a:buChar char="Ø"/>
            </a:pPr>
            <a:r>
              <a:rPr lang="en-US" sz="1600" b="0" i="0" dirty="0">
                <a:solidFill>
                  <a:srgbClr val="202124"/>
                </a:solidFill>
                <a:effectLst/>
                <a:latin typeface="Candara "/>
              </a:rPr>
              <a:t>Model created with features log transformed.</a:t>
            </a:r>
          </a:p>
          <a:p>
            <a:pPr marL="457200" indent="-457200">
              <a:buFont typeface="Wingdings" panose="05000000000000000000" pitchFamily="2" charset="2"/>
              <a:buChar char="Ø"/>
            </a:pPr>
            <a:endParaRPr lang="en-US" sz="1600" b="0" i="0" dirty="0">
              <a:solidFill>
                <a:srgbClr val="202124"/>
              </a:solidFill>
              <a:effectLst/>
              <a:latin typeface="Candara "/>
            </a:endParaRPr>
          </a:p>
          <a:p>
            <a:pPr marL="285750" indent="-285750">
              <a:buFont typeface="Wingdings" panose="05000000000000000000" pitchFamily="2" charset="2"/>
              <a:buChar char="Ø"/>
            </a:pPr>
            <a:r>
              <a:rPr lang="en-US" sz="1600" b="0" i="0" dirty="0">
                <a:solidFill>
                  <a:srgbClr val="202124"/>
                </a:solidFill>
                <a:effectLst/>
                <a:latin typeface="Candara "/>
              </a:rPr>
              <a:t> Model created with onehotencode of zipcodes.</a:t>
            </a:r>
            <a:endParaRPr lang="en-US" sz="1600" dirty="0">
              <a:latin typeface="Candara "/>
            </a:endParaRPr>
          </a:p>
          <a:p>
            <a:pPr marL="457200" indent="-457200">
              <a:buAutoNum type="arabicPeriod"/>
            </a:pPr>
            <a:endParaRPr lang="en-US" sz="1600" dirty="0">
              <a:latin typeface="Candara "/>
            </a:endParaRPr>
          </a:p>
        </p:txBody>
      </p:sp>
    </p:spTree>
    <p:extLst>
      <p:ext uri="{BB962C8B-B14F-4D97-AF65-F5344CB8AC3E}">
        <p14:creationId xmlns:p14="http://schemas.microsoft.com/office/powerpoint/2010/main" val="40609204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ECA3716D-05B8-D4BF-6107-B8A8618FA0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475" y="276225"/>
            <a:ext cx="8401050" cy="4591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6827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4E7760D8-8913-5709-F08C-EF867E130F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88" y="0"/>
            <a:ext cx="9039225"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3749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E6BC1-0569-6C43-07FE-169E99A960AB}"/>
              </a:ext>
            </a:extLst>
          </p:cNvPr>
          <p:cNvSpPr>
            <a:spLocks noGrp="1"/>
          </p:cNvSpPr>
          <p:nvPr>
            <p:ph type="title"/>
          </p:nvPr>
        </p:nvSpPr>
        <p:spPr>
          <a:xfrm>
            <a:off x="720000" y="174110"/>
            <a:ext cx="7704000" cy="581100"/>
          </a:xfrm>
        </p:spPr>
        <p:txBody>
          <a:bodyPr/>
          <a:lstStyle/>
          <a:p>
            <a:r>
              <a:rPr lang="en-US" dirty="0"/>
              <a:t>CONCLUSIONS</a:t>
            </a:r>
          </a:p>
        </p:txBody>
      </p:sp>
      <p:sp>
        <p:nvSpPr>
          <p:cNvPr id="6" name="TextBox 5">
            <a:extLst>
              <a:ext uri="{FF2B5EF4-FFF2-40B4-BE49-F238E27FC236}">
                <a16:creationId xmlns:a16="http://schemas.microsoft.com/office/drawing/2014/main" id="{7C004255-694D-7150-19B5-0273A30E82B3}"/>
              </a:ext>
            </a:extLst>
          </p:cNvPr>
          <p:cNvSpPr txBox="1"/>
          <p:nvPr/>
        </p:nvSpPr>
        <p:spPr>
          <a:xfrm>
            <a:off x="474563" y="889209"/>
            <a:ext cx="7850004" cy="4401205"/>
          </a:xfrm>
          <a:prstGeom prst="rect">
            <a:avLst/>
          </a:prstGeom>
          <a:noFill/>
        </p:spPr>
        <p:txBody>
          <a:bodyPr wrap="square">
            <a:spAutoFit/>
          </a:bodyPr>
          <a:lstStyle/>
          <a:p>
            <a:pPr algn="l">
              <a:buFont typeface="+mj-lt"/>
              <a:buAutoNum type="arabicPeriod"/>
            </a:pPr>
            <a:r>
              <a:rPr lang="en-US" sz="2000" b="0" i="0" dirty="0">
                <a:solidFill>
                  <a:srgbClr val="000000"/>
                </a:solidFill>
                <a:effectLst/>
                <a:latin typeface="Candara "/>
              </a:rPr>
              <a:t>  The model is generally statistically significant with an F-statistic p_value of 0.0 at a significance level of 0.05.</a:t>
            </a:r>
          </a:p>
          <a:p>
            <a:pPr algn="l">
              <a:buFont typeface="+mj-lt"/>
              <a:buAutoNum type="arabicPeriod"/>
            </a:pPr>
            <a:endParaRPr lang="en-US" sz="2000" b="0" i="0" dirty="0">
              <a:solidFill>
                <a:srgbClr val="000000"/>
              </a:solidFill>
              <a:effectLst/>
              <a:latin typeface="Candara "/>
            </a:endParaRPr>
          </a:p>
          <a:p>
            <a:pPr algn="l">
              <a:buFont typeface="+mj-lt"/>
              <a:buAutoNum type="arabicPeriod" startAt="2"/>
            </a:pPr>
            <a:r>
              <a:rPr lang="en-US" sz="2000" b="0" i="0" dirty="0">
                <a:solidFill>
                  <a:srgbClr val="000000"/>
                </a:solidFill>
                <a:effectLst/>
                <a:latin typeface="Candara "/>
              </a:rPr>
              <a:t>   The R-squared value is 0.833, indicating that approximately 83.3% of the variation in the price can be explained by the model. This value indicates a great improvement from the previous model.</a:t>
            </a:r>
          </a:p>
          <a:p>
            <a:pPr algn="l">
              <a:buFont typeface="+mj-lt"/>
              <a:buAutoNum type="arabicPeriod" startAt="2"/>
            </a:pPr>
            <a:endParaRPr lang="en-US" sz="2000" b="0" i="0" dirty="0">
              <a:solidFill>
                <a:srgbClr val="000000"/>
              </a:solidFill>
              <a:effectLst/>
              <a:latin typeface="Candara "/>
            </a:endParaRPr>
          </a:p>
          <a:p>
            <a:r>
              <a:rPr lang="en-US" sz="2000" b="0" i="0" dirty="0">
                <a:solidFill>
                  <a:srgbClr val="000000"/>
                </a:solidFill>
                <a:effectLst/>
                <a:latin typeface="Candara "/>
              </a:rPr>
              <a:t>3.   Also, of great importance to note is that the mean RMSE is approximately 0.06465. Then the RMSE in original scale is 0.1135. This means that our model is off by about 0.1135 when making an average prediction, indicating that it is a good model.</a:t>
            </a:r>
          </a:p>
          <a:p>
            <a:endParaRPr lang="en-US" sz="2000" b="0" i="0" dirty="0">
              <a:solidFill>
                <a:srgbClr val="000000"/>
              </a:solidFill>
              <a:effectLst/>
              <a:latin typeface="Candara "/>
            </a:endParaRPr>
          </a:p>
          <a:p>
            <a:pPr marL="457200" indent="-457200">
              <a:buAutoNum type="arabicPeriod"/>
            </a:pPr>
            <a:endParaRPr lang="en-US" sz="2000" b="0" i="0" dirty="0">
              <a:solidFill>
                <a:srgbClr val="202124"/>
              </a:solidFill>
              <a:effectLst/>
              <a:latin typeface="Candara "/>
            </a:endParaRPr>
          </a:p>
          <a:p>
            <a:endParaRPr lang="en-US" sz="2000" dirty="0">
              <a:latin typeface="Candara "/>
            </a:endParaRPr>
          </a:p>
        </p:txBody>
      </p:sp>
    </p:spTree>
    <p:extLst>
      <p:ext uri="{BB962C8B-B14F-4D97-AF65-F5344CB8AC3E}">
        <p14:creationId xmlns:p14="http://schemas.microsoft.com/office/powerpoint/2010/main" val="35332125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79" name="Google Shape;879;p41"/>
          <p:cNvSpPr txBox="1">
            <a:spLocks noGrp="1"/>
          </p:cNvSpPr>
          <p:nvPr>
            <p:ph type="title"/>
          </p:nvPr>
        </p:nvSpPr>
        <p:spPr>
          <a:xfrm>
            <a:off x="720000" y="479991"/>
            <a:ext cx="77040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Table of contents</a:t>
            </a:r>
            <a:endParaRPr dirty="0">
              <a:solidFill>
                <a:schemeClr val="dk1"/>
              </a:solidFill>
            </a:endParaRPr>
          </a:p>
        </p:txBody>
      </p:sp>
      <p:sp>
        <p:nvSpPr>
          <p:cNvPr id="880" name="Google Shape;880;p41"/>
          <p:cNvSpPr txBox="1">
            <a:spLocks noGrp="1"/>
          </p:cNvSpPr>
          <p:nvPr>
            <p:ph type="title" idx="2"/>
          </p:nvPr>
        </p:nvSpPr>
        <p:spPr>
          <a:xfrm flipH="1">
            <a:off x="956400" y="1433275"/>
            <a:ext cx="783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82" name="Google Shape;882;p41"/>
          <p:cNvSpPr txBox="1">
            <a:spLocks noGrp="1"/>
          </p:cNvSpPr>
          <p:nvPr>
            <p:ph type="title" idx="3"/>
          </p:nvPr>
        </p:nvSpPr>
        <p:spPr>
          <a:xfrm>
            <a:off x="4810075" y="1433275"/>
            <a:ext cx="783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84" name="Google Shape;884;p41"/>
          <p:cNvSpPr txBox="1">
            <a:spLocks noGrp="1"/>
          </p:cNvSpPr>
          <p:nvPr>
            <p:ph type="title" idx="5"/>
          </p:nvPr>
        </p:nvSpPr>
        <p:spPr>
          <a:xfrm flipH="1">
            <a:off x="956400" y="2604553"/>
            <a:ext cx="783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86" name="Google Shape;886;p41"/>
          <p:cNvSpPr txBox="1">
            <a:spLocks noGrp="1"/>
          </p:cNvSpPr>
          <p:nvPr>
            <p:ph type="title" idx="7"/>
          </p:nvPr>
        </p:nvSpPr>
        <p:spPr>
          <a:xfrm>
            <a:off x="4810075" y="2604553"/>
            <a:ext cx="783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88" name="Google Shape;888;p41"/>
          <p:cNvSpPr txBox="1">
            <a:spLocks noGrp="1"/>
          </p:cNvSpPr>
          <p:nvPr>
            <p:ph type="title" idx="9"/>
          </p:nvPr>
        </p:nvSpPr>
        <p:spPr>
          <a:xfrm flipH="1">
            <a:off x="956400" y="3779601"/>
            <a:ext cx="783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890" name="Google Shape;890;p41"/>
          <p:cNvSpPr txBox="1">
            <a:spLocks noGrp="1"/>
          </p:cNvSpPr>
          <p:nvPr>
            <p:ph type="title" idx="14"/>
          </p:nvPr>
        </p:nvSpPr>
        <p:spPr>
          <a:xfrm>
            <a:off x="4810075" y="3779601"/>
            <a:ext cx="783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893" name="Google Shape;893;p41"/>
          <p:cNvSpPr txBox="1">
            <a:spLocks noGrp="1"/>
          </p:cNvSpPr>
          <p:nvPr>
            <p:ph type="subTitle" idx="17"/>
          </p:nvPr>
        </p:nvSpPr>
        <p:spPr>
          <a:xfrm flipH="1">
            <a:off x="1740200" y="2402684"/>
            <a:ext cx="2593726" cy="804742"/>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Objectives</a:t>
            </a:r>
            <a:endParaRPr dirty="0"/>
          </a:p>
        </p:txBody>
      </p:sp>
      <p:sp>
        <p:nvSpPr>
          <p:cNvPr id="894" name="Google Shape;894;p41"/>
          <p:cNvSpPr txBox="1">
            <a:spLocks noGrp="1"/>
          </p:cNvSpPr>
          <p:nvPr>
            <p:ph type="subTitle" idx="18"/>
          </p:nvPr>
        </p:nvSpPr>
        <p:spPr>
          <a:xfrm flipH="1">
            <a:off x="1804193" y="3568217"/>
            <a:ext cx="2420565" cy="804742"/>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Modeling</a:t>
            </a:r>
            <a:endParaRPr dirty="0"/>
          </a:p>
        </p:txBody>
      </p:sp>
      <p:sp>
        <p:nvSpPr>
          <p:cNvPr id="895" name="Google Shape;895;p41"/>
          <p:cNvSpPr txBox="1">
            <a:spLocks noGrp="1"/>
          </p:cNvSpPr>
          <p:nvPr>
            <p:ph type="subTitle" idx="19"/>
          </p:nvPr>
        </p:nvSpPr>
        <p:spPr>
          <a:xfrm>
            <a:off x="5658000" y="1081473"/>
            <a:ext cx="3005750" cy="837093"/>
          </a:xfrm>
          <a:prstGeom prst="rect">
            <a:avLst/>
          </a:prstGeom>
          <a:noFill/>
          <a:ln>
            <a:noFill/>
          </a:ln>
        </p:spPr>
        <p:txBody>
          <a:bodyPr spcFirstLastPara="1" wrap="square" lIns="91425" tIns="91425" rIns="91425" bIns="91425" anchor="b" anchorCtr="0">
            <a:noAutofit/>
          </a:bodyPr>
          <a:lstStyle/>
          <a:p>
            <a:r>
              <a:rPr lang="en-US" dirty="0"/>
              <a:t>Data understanding</a:t>
            </a:r>
          </a:p>
        </p:txBody>
      </p:sp>
      <p:sp>
        <p:nvSpPr>
          <p:cNvPr id="897" name="Google Shape;897;p41"/>
          <p:cNvSpPr txBox="1">
            <a:spLocks noGrp="1"/>
          </p:cNvSpPr>
          <p:nvPr>
            <p:ph type="subTitle" idx="21"/>
          </p:nvPr>
        </p:nvSpPr>
        <p:spPr>
          <a:xfrm>
            <a:off x="5727273" y="3445148"/>
            <a:ext cx="2524352" cy="1104226"/>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dirty="0"/>
              <a:t>Recomendition &amp; Conclusions</a:t>
            </a:r>
            <a:endParaRPr dirty="0"/>
          </a:p>
        </p:txBody>
      </p:sp>
      <p:sp>
        <p:nvSpPr>
          <p:cNvPr id="3" name="Subtitle 2">
            <a:extLst>
              <a:ext uri="{FF2B5EF4-FFF2-40B4-BE49-F238E27FC236}">
                <a16:creationId xmlns:a16="http://schemas.microsoft.com/office/drawing/2014/main" id="{062751AC-8637-B299-AE43-B23B1CFB1CD6}"/>
              </a:ext>
            </a:extLst>
          </p:cNvPr>
          <p:cNvSpPr>
            <a:spLocks noGrp="1"/>
          </p:cNvSpPr>
          <p:nvPr>
            <p:ph type="subTitle" idx="16"/>
          </p:nvPr>
        </p:nvSpPr>
        <p:spPr>
          <a:xfrm flipH="1">
            <a:off x="1740299" y="861099"/>
            <a:ext cx="2593626" cy="1071206"/>
          </a:xfrm>
        </p:spPr>
        <p:txBody>
          <a:bodyPr/>
          <a:lstStyle/>
          <a:p>
            <a:r>
              <a:rPr lang="en-US" dirty="0"/>
              <a:t>Business Problem</a:t>
            </a:r>
          </a:p>
        </p:txBody>
      </p:sp>
      <p:sp>
        <p:nvSpPr>
          <p:cNvPr id="6" name="Subtitle 5">
            <a:extLst>
              <a:ext uri="{FF2B5EF4-FFF2-40B4-BE49-F238E27FC236}">
                <a16:creationId xmlns:a16="http://schemas.microsoft.com/office/drawing/2014/main" id="{AF852DFE-F00B-0A9B-1A64-0943AE728604}"/>
              </a:ext>
            </a:extLst>
          </p:cNvPr>
          <p:cNvSpPr>
            <a:spLocks noGrp="1"/>
          </p:cNvSpPr>
          <p:nvPr>
            <p:ph type="subTitle" idx="20"/>
          </p:nvPr>
        </p:nvSpPr>
        <p:spPr>
          <a:xfrm>
            <a:off x="5658000" y="2455974"/>
            <a:ext cx="2529600" cy="751451"/>
          </a:xfrm>
        </p:spPr>
        <p:txBody>
          <a:bodyPr/>
          <a:lstStyle/>
          <a:p>
            <a:r>
              <a:rPr lang="en-US" dirty="0"/>
              <a:t>EDA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AC21E77-64C8-058A-14D7-767C698E545A}"/>
              </a:ext>
            </a:extLst>
          </p:cNvPr>
          <p:cNvSpPr>
            <a:spLocks noGrp="1"/>
          </p:cNvSpPr>
          <p:nvPr>
            <p:ph type="title"/>
          </p:nvPr>
        </p:nvSpPr>
        <p:spPr>
          <a:xfrm>
            <a:off x="720000" y="115747"/>
            <a:ext cx="7660071" cy="998278"/>
          </a:xfrm>
        </p:spPr>
        <p:txBody>
          <a:bodyPr/>
          <a:lstStyle/>
          <a:p>
            <a:r>
              <a:rPr lang="en-US" dirty="0"/>
              <a:t>CONCLUSIONS</a:t>
            </a:r>
          </a:p>
        </p:txBody>
      </p:sp>
      <p:sp>
        <p:nvSpPr>
          <p:cNvPr id="9" name="TextBox 8">
            <a:extLst>
              <a:ext uri="{FF2B5EF4-FFF2-40B4-BE49-F238E27FC236}">
                <a16:creationId xmlns:a16="http://schemas.microsoft.com/office/drawing/2014/main" id="{342BD7EE-89D4-2658-7691-53D2F78716C7}"/>
              </a:ext>
            </a:extLst>
          </p:cNvPr>
          <p:cNvSpPr txBox="1"/>
          <p:nvPr/>
        </p:nvSpPr>
        <p:spPr>
          <a:xfrm>
            <a:off x="416688" y="614886"/>
            <a:ext cx="8727312" cy="5909310"/>
          </a:xfrm>
          <a:prstGeom prst="rect">
            <a:avLst/>
          </a:prstGeom>
          <a:noFill/>
        </p:spPr>
        <p:txBody>
          <a:bodyPr wrap="square">
            <a:spAutoFit/>
          </a:bodyPr>
          <a:lstStyle/>
          <a:p>
            <a:pPr algn="l"/>
            <a:endParaRPr lang="en-US" sz="1800" dirty="0">
              <a:latin typeface="Candara "/>
            </a:endParaRPr>
          </a:p>
          <a:p>
            <a:pPr algn="l">
              <a:buFont typeface="+mj-lt"/>
              <a:buAutoNum type="arabicPeriod" startAt="4"/>
            </a:pPr>
            <a:r>
              <a:rPr lang="en-US" sz="1800" b="0" i="0" dirty="0">
                <a:solidFill>
                  <a:srgbClr val="000000"/>
                </a:solidFill>
                <a:effectLst/>
                <a:latin typeface="Candara "/>
              </a:rPr>
              <a:t> The coefficients represent the expected change in the price for a one-unit change in the corresponding predictor variable, assuming other variables are held constant.</a:t>
            </a:r>
          </a:p>
          <a:p>
            <a:pPr algn="l">
              <a:buFont typeface="Arial" panose="020B0604020202020204" pitchFamily="34" charset="0"/>
              <a:buChar char="•"/>
            </a:pPr>
            <a:r>
              <a:rPr lang="en-US" sz="1800" b="0" i="0" dirty="0">
                <a:solidFill>
                  <a:srgbClr val="000000"/>
                </a:solidFill>
                <a:effectLst/>
                <a:latin typeface="Candara "/>
              </a:rPr>
              <a:t>ZIPCODE--is a strong predictor of a homes value, the saying "Location, Location, Location" holds true, as even in a similar area the location plays a huge factor in the value of a home.</a:t>
            </a:r>
          </a:p>
          <a:p>
            <a:endParaRPr lang="en-US" sz="1800" dirty="0">
              <a:latin typeface="Candara "/>
            </a:endParaRPr>
          </a:p>
          <a:p>
            <a:pPr algn="l">
              <a:buFont typeface="+mj-lt"/>
              <a:buAutoNum type="arabicPeriod" startAt="5"/>
            </a:pPr>
            <a:r>
              <a:rPr lang="en-US" sz="1800" b="0" i="0" dirty="0">
                <a:solidFill>
                  <a:srgbClr val="000000"/>
                </a:solidFill>
                <a:effectLst/>
                <a:latin typeface="Candara "/>
              </a:rPr>
              <a:t> The plot to test for homoscedasticity reveals that the residuals are now homoscedastic because they are converging and appear to be having an equal variance. So this assumption remains satisfied.</a:t>
            </a:r>
          </a:p>
          <a:p>
            <a:pPr algn="l"/>
            <a:endParaRPr lang="en-US" sz="1800" b="0" i="0" dirty="0">
              <a:solidFill>
                <a:srgbClr val="000000"/>
              </a:solidFill>
              <a:effectLst/>
              <a:latin typeface="Candara "/>
            </a:endParaRPr>
          </a:p>
          <a:p>
            <a:pPr algn="l">
              <a:buFont typeface="+mj-lt"/>
              <a:buAutoNum type="arabicPeriod" startAt="6"/>
            </a:pPr>
            <a:r>
              <a:rPr lang="en-US" sz="1800" b="0" i="0" dirty="0">
                <a:solidFill>
                  <a:srgbClr val="000000"/>
                </a:solidFill>
                <a:effectLst/>
                <a:latin typeface="Candara "/>
              </a:rPr>
              <a:t> The QQ-plot is used to test for normality of residuals. In this case, the residuals appear to be almost normal as they are following along the line almost neatly, except for the ends where it indicates there could be some skewness in the data.</a:t>
            </a:r>
          </a:p>
          <a:p>
            <a:pPr algn="l"/>
            <a:endParaRPr lang="en-US" sz="1800" b="0" i="0" dirty="0">
              <a:solidFill>
                <a:srgbClr val="000000"/>
              </a:solidFill>
              <a:effectLst/>
              <a:latin typeface="Candara "/>
            </a:endParaRPr>
          </a:p>
          <a:p>
            <a:pPr algn="l">
              <a:buFont typeface="Arial" panose="020B0604020202020204" pitchFamily="34" charset="0"/>
              <a:buChar char="•"/>
            </a:pPr>
            <a:endParaRPr lang="en-US" sz="1800" dirty="0">
              <a:latin typeface="Candara "/>
            </a:endParaRPr>
          </a:p>
          <a:p>
            <a:pPr algn="l">
              <a:buFont typeface="Arial" panose="020B0604020202020204" pitchFamily="34" charset="0"/>
              <a:buChar char="•"/>
            </a:pPr>
            <a:endParaRPr lang="en-US" sz="1800" b="0" i="0" dirty="0">
              <a:solidFill>
                <a:srgbClr val="000000"/>
              </a:solidFill>
              <a:effectLst/>
              <a:latin typeface="Candara "/>
            </a:endParaRPr>
          </a:p>
          <a:p>
            <a:pPr algn="l">
              <a:buFont typeface="Arial" panose="020B0604020202020204" pitchFamily="34" charset="0"/>
              <a:buChar char="•"/>
            </a:pPr>
            <a:endParaRPr lang="en-US" sz="1800" dirty="0">
              <a:latin typeface="Candara "/>
            </a:endParaRPr>
          </a:p>
          <a:p>
            <a:pPr algn="l">
              <a:buFont typeface="Arial" panose="020B0604020202020204" pitchFamily="34" charset="0"/>
              <a:buChar char="•"/>
            </a:pPr>
            <a:endParaRPr lang="en-US" sz="1800" b="0" i="0" dirty="0">
              <a:solidFill>
                <a:srgbClr val="000000"/>
              </a:solidFill>
              <a:effectLst/>
              <a:latin typeface="Candara "/>
            </a:endParaRPr>
          </a:p>
          <a:p>
            <a:pPr algn="l">
              <a:buFont typeface="Arial" panose="020B0604020202020204" pitchFamily="34" charset="0"/>
              <a:buChar char="•"/>
            </a:pPr>
            <a:endParaRPr lang="en-US" sz="1800" dirty="0">
              <a:latin typeface="Candara "/>
            </a:endParaRPr>
          </a:p>
          <a:p>
            <a:pPr algn="l">
              <a:buFont typeface="Arial" panose="020B0604020202020204" pitchFamily="34" charset="0"/>
              <a:buChar char="•"/>
            </a:pPr>
            <a:endParaRPr lang="en-US" sz="1800" b="0" i="0" dirty="0">
              <a:solidFill>
                <a:srgbClr val="000000"/>
              </a:solidFill>
              <a:effectLst/>
              <a:latin typeface="Candara "/>
            </a:endParaRPr>
          </a:p>
        </p:txBody>
      </p:sp>
    </p:spTree>
    <p:extLst>
      <p:ext uri="{BB962C8B-B14F-4D97-AF65-F5344CB8AC3E}">
        <p14:creationId xmlns:p14="http://schemas.microsoft.com/office/powerpoint/2010/main" val="2930815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BDB74-9339-24F1-98B7-777E9CDBC62E}"/>
              </a:ext>
            </a:extLst>
          </p:cNvPr>
          <p:cNvSpPr>
            <a:spLocks noGrp="1"/>
          </p:cNvSpPr>
          <p:nvPr>
            <p:ph type="title"/>
          </p:nvPr>
        </p:nvSpPr>
        <p:spPr>
          <a:xfrm>
            <a:off x="372759" y="81023"/>
            <a:ext cx="7660071" cy="949123"/>
          </a:xfrm>
        </p:spPr>
        <p:txBody>
          <a:bodyPr/>
          <a:lstStyle/>
          <a:p>
            <a:r>
              <a:rPr lang="en-US" dirty="0"/>
              <a:t>RECOMENDITIONS</a:t>
            </a:r>
          </a:p>
        </p:txBody>
      </p:sp>
      <p:sp>
        <p:nvSpPr>
          <p:cNvPr id="6" name="TextBox 5">
            <a:extLst>
              <a:ext uri="{FF2B5EF4-FFF2-40B4-BE49-F238E27FC236}">
                <a16:creationId xmlns:a16="http://schemas.microsoft.com/office/drawing/2014/main" id="{E897B626-BA33-A465-648C-4C5C53105443}"/>
              </a:ext>
            </a:extLst>
          </p:cNvPr>
          <p:cNvSpPr txBox="1"/>
          <p:nvPr/>
        </p:nvSpPr>
        <p:spPr>
          <a:xfrm>
            <a:off x="104172" y="832812"/>
            <a:ext cx="9039828" cy="3477875"/>
          </a:xfrm>
          <a:prstGeom prst="rect">
            <a:avLst/>
          </a:prstGeom>
          <a:noFill/>
        </p:spPr>
        <p:txBody>
          <a:bodyPr wrap="square">
            <a:spAutoFit/>
          </a:bodyPr>
          <a:lstStyle/>
          <a:p>
            <a:pPr marL="457200" indent="-457200">
              <a:buAutoNum type="arabicPeriod"/>
            </a:pPr>
            <a:r>
              <a:rPr lang="en-US" sz="2000" dirty="0">
                <a:latin typeface="Candara "/>
              </a:rPr>
              <a:t>The real estate agency should explore properties that occupy a large square foot of the lot since most people would rather source a relatively large proportion of land .</a:t>
            </a:r>
          </a:p>
          <a:p>
            <a:pPr marL="457200" indent="-457200">
              <a:buAutoNum type="arabicPeriod"/>
            </a:pPr>
            <a:endParaRPr lang="en-US" sz="2000" dirty="0">
              <a:latin typeface="Candara "/>
            </a:endParaRPr>
          </a:p>
          <a:p>
            <a:pPr marL="457200" indent="-457200">
              <a:buAutoNum type="arabicPeriod"/>
            </a:pPr>
            <a:r>
              <a:rPr lang="en-US" sz="2000" dirty="0">
                <a:latin typeface="Candara "/>
              </a:rPr>
              <a:t> As per our EDA we see that houses with more bathrooms  and floors  are likely to be more in demand which in turn generates more revenue from purchasing and renting, therefore the agency should check on property managers who are investing on the property architectural design.</a:t>
            </a:r>
          </a:p>
          <a:p>
            <a:pPr marL="457200" indent="-457200">
              <a:buAutoNum type="arabicPeriod"/>
            </a:pPr>
            <a:endParaRPr lang="en-US" sz="2000" dirty="0">
              <a:latin typeface="Candara "/>
            </a:endParaRPr>
          </a:p>
          <a:p>
            <a:pPr marL="457200" indent="-457200">
              <a:buAutoNum type="arabicPeriod"/>
            </a:pPr>
            <a:r>
              <a:rPr lang="en-US" sz="2000" dirty="0">
                <a:latin typeface="Candara "/>
              </a:rPr>
              <a:t> The real estate agency should look into properties with   more square foot of living since more people are likely to occupy them.</a:t>
            </a:r>
          </a:p>
        </p:txBody>
      </p:sp>
    </p:spTree>
    <p:extLst>
      <p:ext uri="{BB962C8B-B14F-4D97-AF65-F5344CB8AC3E}">
        <p14:creationId xmlns:p14="http://schemas.microsoft.com/office/powerpoint/2010/main" val="39104378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86"/>
        <p:cNvGrpSpPr/>
        <p:nvPr/>
      </p:nvGrpSpPr>
      <p:grpSpPr>
        <a:xfrm>
          <a:off x="0" y="0"/>
          <a:ext cx="0" cy="0"/>
          <a:chOff x="0" y="0"/>
          <a:chExt cx="0" cy="0"/>
        </a:xfrm>
      </p:grpSpPr>
      <p:pic>
        <p:nvPicPr>
          <p:cNvPr id="1087" name="Google Shape;1087;p53"/>
          <p:cNvPicPr preferRelativeResize="0">
            <a:picLocks noGrp="1"/>
          </p:cNvPicPr>
          <p:nvPr>
            <p:ph type="pic" idx="2"/>
          </p:nvPr>
        </p:nvPicPr>
        <p:blipFill rotWithShape="1">
          <a:blip r:embed="rId3">
            <a:alphaModFix/>
          </a:blip>
          <a:srcRect t="9177" b="9169"/>
          <a:stretch/>
        </p:blipFill>
        <p:spPr>
          <a:xfrm>
            <a:off x="169050" y="173850"/>
            <a:ext cx="8805900" cy="4795800"/>
          </a:xfrm>
          <a:prstGeom prst="roundRect">
            <a:avLst>
              <a:gd name="adj" fmla="val 16667"/>
            </a:avLst>
          </a:prstGeom>
        </p:spPr>
      </p:pic>
      <p:sp>
        <p:nvSpPr>
          <p:cNvPr id="1088" name="Google Shape;1088;p53"/>
          <p:cNvSpPr txBox="1">
            <a:spLocks noGrp="1"/>
          </p:cNvSpPr>
          <p:nvPr>
            <p:ph type="title"/>
          </p:nvPr>
        </p:nvSpPr>
        <p:spPr>
          <a:xfrm>
            <a:off x="1960200" y="3443125"/>
            <a:ext cx="5223600" cy="116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t>KINGS COUNTY HOUSES</a:t>
            </a:r>
            <a:endParaRPr b="1" dirty="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sp>
        <p:nvSpPr>
          <p:cNvPr id="1320" name="Google Shape;1320;p67"/>
          <p:cNvSpPr txBox="1">
            <a:spLocks noGrp="1"/>
          </p:cNvSpPr>
          <p:nvPr>
            <p:ph type="ctrTitle"/>
          </p:nvPr>
        </p:nvSpPr>
        <p:spPr>
          <a:xfrm>
            <a:off x="4303636" y="1499090"/>
            <a:ext cx="4284000" cy="107266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solidFill>
                  <a:schemeClr val="dk1"/>
                </a:solidFill>
              </a:rPr>
              <a:t>Thanks</a:t>
            </a:r>
            <a:r>
              <a:rPr lang="en" b="1" dirty="0">
                <a:solidFill>
                  <a:schemeClr val="dk1"/>
                </a:solidFill>
              </a:rPr>
              <a:t>!</a:t>
            </a:r>
            <a:endParaRPr b="1" dirty="0">
              <a:solidFill>
                <a:schemeClr val="dk1"/>
              </a:solidFill>
            </a:endParaRPr>
          </a:p>
        </p:txBody>
      </p:sp>
      <p:pic>
        <p:nvPicPr>
          <p:cNvPr id="1342" name="Google Shape;1342;p67"/>
          <p:cNvPicPr preferRelativeResize="0">
            <a:picLocks noGrp="1"/>
          </p:cNvPicPr>
          <p:nvPr>
            <p:ph type="pic" idx="2"/>
          </p:nvPr>
        </p:nvPicPr>
        <p:blipFill rotWithShape="1">
          <a:blip r:embed="rId3">
            <a:alphaModFix/>
          </a:blip>
          <a:srcRect l="18135" r="18141"/>
          <a:stretch/>
        </p:blipFill>
        <p:spPr>
          <a:xfrm>
            <a:off x="709600" y="776250"/>
            <a:ext cx="3430800" cy="3591000"/>
          </a:xfrm>
          <a:prstGeom prst="roundRect">
            <a:avLst>
              <a:gd name="adj" fmla="val 16667"/>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EF229AAE-B710-EF73-2F66-60BC2F286596}"/>
              </a:ext>
            </a:extLst>
          </p:cNvPr>
          <p:cNvSpPr>
            <a:spLocks noGrp="1"/>
          </p:cNvSpPr>
          <p:nvPr>
            <p:ph type="subTitle" idx="1"/>
          </p:nvPr>
        </p:nvSpPr>
        <p:spPr>
          <a:xfrm>
            <a:off x="293151" y="1347097"/>
            <a:ext cx="3985324" cy="2730655"/>
          </a:xfrm>
        </p:spPr>
        <p:txBody>
          <a:bodyPr>
            <a:normAutofit fontScale="47500" lnSpcReduction="20000"/>
          </a:bodyPr>
          <a:lstStyle/>
          <a:p>
            <a:r>
              <a:rPr lang="en-US" sz="14400" dirty="0"/>
              <a:t>Business</a:t>
            </a:r>
          </a:p>
          <a:p>
            <a:r>
              <a:rPr lang="en-US" sz="14400" dirty="0"/>
              <a:t>Problem</a:t>
            </a:r>
          </a:p>
          <a:p>
            <a:endParaRPr lang="en-US" sz="2800" dirty="0"/>
          </a:p>
          <a:p>
            <a:endParaRPr lang="en-US" dirty="0"/>
          </a:p>
        </p:txBody>
      </p:sp>
      <p:sp>
        <p:nvSpPr>
          <p:cNvPr id="3" name="Title 2">
            <a:extLst>
              <a:ext uri="{FF2B5EF4-FFF2-40B4-BE49-F238E27FC236}">
                <a16:creationId xmlns:a16="http://schemas.microsoft.com/office/drawing/2014/main" id="{28688828-0958-0469-632C-05CF0B2306E3}"/>
              </a:ext>
            </a:extLst>
          </p:cNvPr>
          <p:cNvSpPr>
            <a:spLocks noGrp="1"/>
          </p:cNvSpPr>
          <p:nvPr>
            <p:ph type="ctrTitle"/>
          </p:nvPr>
        </p:nvSpPr>
        <p:spPr>
          <a:xfrm>
            <a:off x="56540" y="2173574"/>
            <a:ext cx="4221935" cy="2038661"/>
          </a:xfrm>
        </p:spPr>
        <p:txBody>
          <a:bodyPr/>
          <a:lstStyle/>
          <a:p>
            <a:br>
              <a:rPr lang="en-US" sz="3600" dirty="0">
                <a:solidFill>
                  <a:srgbClr val="00B0F0"/>
                </a:solidFill>
              </a:rPr>
            </a:br>
            <a:endParaRPr lang="en-US" sz="3600" dirty="0">
              <a:solidFill>
                <a:srgbClr val="00B0F0"/>
              </a:solidFill>
            </a:endParaRPr>
          </a:p>
        </p:txBody>
      </p:sp>
      <p:pic>
        <p:nvPicPr>
          <p:cNvPr id="6" name="Picture Placeholder 5">
            <a:extLst>
              <a:ext uri="{FF2B5EF4-FFF2-40B4-BE49-F238E27FC236}">
                <a16:creationId xmlns:a16="http://schemas.microsoft.com/office/drawing/2014/main" id="{F9421DA9-B71C-693C-D264-9EF1890576B6}"/>
              </a:ext>
            </a:extLst>
          </p:cNvPr>
          <p:cNvPicPr>
            <a:picLocks noGrp="1" noChangeAspect="1"/>
          </p:cNvPicPr>
          <p:nvPr>
            <p:ph type="pic" idx="2"/>
          </p:nvPr>
        </p:nvPicPr>
        <p:blipFill rotWithShape="1">
          <a:blip r:embed="rId2"/>
          <a:srcRect l="24525" r="24525"/>
          <a:stretch/>
        </p:blipFill>
        <p:spPr>
          <a:xfrm>
            <a:off x="4572000" y="716572"/>
            <a:ext cx="4221934" cy="3710355"/>
          </a:xfrm>
        </p:spPr>
      </p:pic>
    </p:spTree>
    <p:extLst>
      <p:ext uri="{BB962C8B-B14F-4D97-AF65-F5344CB8AC3E}">
        <p14:creationId xmlns:p14="http://schemas.microsoft.com/office/powerpoint/2010/main" val="3255984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5" name="Text Placeholder 4">
            <a:extLst>
              <a:ext uri="{FF2B5EF4-FFF2-40B4-BE49-F238E27FC236}">
                <a16:creationId xmlns:a16="http://schemas.microsoft.com/office/drawing/2014/main" id="{D54177A0-2435-F6D2-94A6-CE2BEEDE374E}"/>
              </a:ext>
            </a:extLst>
          </p:cNvPr>
          <p:cNvSpPr>
            <a:spLocks noGrp="1"/>
          </p:cNvSpPr>
          <p:nvPr>
            <p:ph type="body" idx="1"/>
          </p:nvPr>
        </p:nvSpPr>
        <p:spPr>
          <a:xfrm>
            <a:off x="308939" y="381965"/>
            <a:ext cx="7723891" cy="659757"/>
          </a:xfrm>
          <a:noFill/>
          <a:ln>
            <a:noFill/>
          </a:ln>
        </p:spPr>
        <p:txBody>
          <a:bodyPr/>
          <a:lstStyle/>
          <a:p>
            <a:pPr marL="139700" indent="0">
              <a:buNone/>
            </a:pPr>
            <a:r>
              <a:rPr lang="en-US" sz="3000" dirty="0"/>
              <a:t>BUSINESS PROBLEM</a:t>
            </a:r>
          </a:p>
        </p:txBody>
      </p:sp>
      <p:sp>
        <p:nvSpPr>
          <p:cNvPr id="7" name="TextBox 6">
            <a:extLst>
              <a:ext uri="{FF2B5EF4-FFF2-40B4-BE49-F238E27FC236}">
                <a16:creationId xmlns:a16="http://schemas.microsoft.com/office/drawing/2014/main" id="{11A368F7-0742-BBEF-7E75-3982E46BF3EC}"/>
              </a:ext>
            </a:extLst>
          </p:cNvPr>
          <p:cNvSpPr txBox="1"/>
          <p:nvPr/>
        </p:nvSpPr>
        <p:spPr>
          <a:xfrm>
            <a:off x="509286" y="1169043"/>
            <a:ext cx="7244238" cy="2554545"/>
          </a:xfrm>
          <a:prstGeom prst="rect">
            <a:avLst/>
          </a:prstGeom>
          <a:noFill/>
        </p:spPr>
        <p:txBody>
          <a:bodyPr wrap="square">
            <a:spAutoFit/>
          </a:bodyPr>
          <a:lstStyle/>
          <a:p>
            <a:pPr marL="342900" indent="-342900">
              <a:buFont typeface="Wingdings" panose="05000000000000000000" pitchFamily="2" charset="2"/>
              <a:buChar char="Ø"/>
            </a:pPr>
            <a:r>
              <a:rPr lang="en-US" sz="2000" b="0" i="0" dirty="0">
                <a:solidFill>
                  <a:srgbClr val="000000"/>
                </a:solidFill>
                <a:effectLst/>
                <a:latin typeface="Candara" panose="020E0502030303020204" pitchFamily="34" charset="0"/>
              </a:rPr>
              <a:t>The real estate agency wants to provide homeowners with advice on how home renovations can potentially increase the estimated value of their homes and by what amount. </a:t>
            </a:r>
          </a:p>
          <a:p>
            <a:endParaRPr lang="en-US" sz="2000" b="0" i="0" dirty="0">
              <a:solidFill>
                <a:srgbClr val="000000"/>
              </a:solidFill>
              <a:effectLst/>
              <a:latin typeface="Candara" panose="020E0502030303020204" pitchFamily="34" charset="0"/>
            </a:endParaRPr>
          </a:p>
          <a:p>
            <a:pPr marL="342900" indent="-342900">
              <a:buFont typeface="Wingdings" panose="05000000000000000000" pitchFamily="2" charset="2"/>
              <a:buChar char="Ø"/>
            </a:pPr>
            <a:r>
              <a:rPr lang="en-US" sz="2000" b="0" i="0" dirty="0">
                <a:solidFill>
                  <a:srgbClr val="000000"/>
                </a:solidFill>
                <a:effectLst/>
                <a:latin typeface="Candara" panose="020E0502030303020204" pitchFamily="34" charset="0"/>
              </a:rPr>
              <a:t>The agency aims to offer valuable insights to homeowners, helping them make informed decisions about renovation projects that can maximize their return on investment when selling their properties.</a:t>
            </a:r>
            <a:endParaRPr lang="en-US" sz="2000" dirty="0">
              <a:latin typeface="Candara" panose="020E0502030303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42"/>
          <p:cNvSpPr txBox="1">
            <a:spLocks noGrp="1"/>
          </p:cNvSpPr>
          <p:nvPr>
            <p:ph type="title"/>
          </p:nvPr>
        </p:nvSpPr>
        <p:spPr>
          <a:xfrm flipH="1">
            <a:off x="2824816" y="0"/>
            <a:ext cx="43578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t>Introduction</a:t>
            </a:r>
            <a:endParaRPr sz="3000" dirty="0"/>
          </a:p>
        </p:txBody>
      </p:sp>
      <p:sp>
        <p:nvSpPr>
          <p:cNvPr id="904" name="Google Shape;904;p42"/>
          <p:cNvSpPr/>
          <p:nvPr/>
        </p:nvSpPr>
        <p:spPr>
          <a:xfrm rot="-800914">
            <a:off x="5740022" y="2803606"/>
            <a:ext cx="31" cy="0"/>
          </a:xfrm>
          <a:custGeom>
            <a:avLst/>
            <a:gdLst/>
            <a:ahLst/>
            <a:cxnLst/>
            <a:rect l="l" t="t" r="r" b="b"/>
            <a:pathLst>
              <a:path w="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5" name="Google Shape;905;p42"/>
          <p:cNvSpPr/>
          <p:nvPr/>
        </p:nvSpPr>
        <p:spPr>
          <a:xfrm rot="-800914">
            <a:off x="5740022" y="2803606"/>
            <a:ext cx="31" cy="0"/>
          </a:xfrm>
          <a:custGeom>
            <a:avLst/>
            <a:gdLst/>
            <a:ahLst/>
            <a:cxnLst/>
            <a:rect l="l" t="t" r="r" b="b"/>
            <a:pathLst>
              <a:path w="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6" name="Google Shape;906;p42"/>
          <p:cNvSpPr/>
          <p:nvPr/>
        </p:nvSpPr>
        <p:spPr>
          <a:xfrm rot="-800914">
            <a:off x="5738828" y="2803889"/>
            <a:ext cx="31" cy="0"/>
          </a:xfrm>
          <a:custGeom>
            <a:avLst/>
            <a:gdLst/>
            <a:ahLst/>
            <a:cxnLst/>
            <a:rect l="l" t="t" r="r" b="b"/>
            <a:pathLst>
              <a:path w="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7" name="Google Shape;907;p42"/>
          <p:cNvSpPr/>
          <p:nvPr/>
        </p:nvSpPr>
        <p:spPr>
          <a:xfrm rot="-800914">
            <a:off x="5738828" y="2803889"/>
            <a:ext cx="31" cy="0"/>
          </a:xfrm>
          <a:custGeom>
            <a:avLst/>
            <a:gdLst/>
            <a:ahLst/>
            <a:cxnLst/>
            <a:rect l="l" t="t" r="r" b="b"/>
            <a:pathLst>
              <a:path w="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908" name="Google Shape;908;p42"/>
          <p:cNvPicPr preferRelativeResize="0">
            <a:picLocks noGrp="1"/>
          </p:cNvPicPr>
          <p:nvPr>
            <p:ph type="pic" idx="2"/>
          </p:nvPr>
        </p:nvPicPr>
        <p:blipFill rotWithShape="1">
          <a:blip r:embed="rId3">
            <a:alphaModFix/>
          </a:blip>
          <a:srcRect l="19453" r="19447"/>
          <a:stretch/>
        </p:blipFill>
        <p:spPr>
          <a:xfrm>
            <a:off x="618200" y="776250"/>
            <a:ext cx="3291000" cy="3591000"/>
          </a:xfrm>
          <a:prstGeom prst="roundRect">
            <a:avLst>
              <a:gd name="adj" fmla="val 16667"/>
            </a:avLst>
          </a:prstGeom>
        </p:spPr>
      </p:pic>
      <p:sp>
        <p:nvSpPr>
          <p:cNvPr id="3" name="Subtitle 2">
            <a:extLst>
              <a:ext uri="{FF2B5EF4-FFF2-40B4-BE49-F238E27FC236}">
                <a16:creationId xmlns:a16="http://schemas.microsoft.com/office/drawing/2014/main" id="{8964F8DE-BC60-BCE9-8F6A-AE2C2DEA2743}"/>
              </a:ext>
            </a:extLst>
          </p:cNvPr>
          <p:cNvSpPr>
            <a:spLocks noGrp="1"/>
          </p:cNvSpPr>
          <p:nvPr>
            <p:ph type="subTitle" idx="1"/>
          </p:nvPr>
        </p:nvSpPr>
        <p:spPr>
          <a:xfrm flipH="1">
            <a:off x="3909200" y="954016"/>
            <a:ext cx="4712286" cy="2562908"/>
          </a:xfrm>
        </p:spPr>
        <p:txBody>
          <a:bodyPr/>
          <a:lstStyle/>
          <a:p>
            <a:r>
              <a:rPr lang="en-US" b="0" i="0" dirty="0">
                <a:effectLst/>
                <a:latin typeface="Candara" panose="020E0502030303020204" pitchFamily="34" charset="0"/>
              </a:rPr>
              <a:t>        As an employee for a real estate agency, I am analyzing information from the Kings County House Sales dataset. Given several factors from the dataset, I aim to provide advice to my agency on how home </a:t>
            </a:r>
            <a:r>
              <a:rPr lang="en-US" dirty="0">
                <a:latin typeface="Candara" panose="020E0502030303020204" pitchFamily="34" charset="0"/>
              </a:rPr>
              <a:t>features</a:t>
            </a:r>
            <a:r>
              <a:rPr lang="en-US" b="0" i="0" dirty="0">
                <a:effectLst/>
                <a:latin typeface="Candara" panose="020E0502030303020204" pitchFamily="34" charset="0"/>
              </a:rPr>
              <a:t> will increase the values of homes in Kings County; more specifically, I aim to determine which home  factors are the most lucrative. By understanding which factors increase a home's value, my agency will be able to successfully help homeowners sell their homes for a maximized profit.</a:t>
            </a:r>
            <a:endParaRPr lang="en-US" dirty="0">
              <a:latin typeface="Candara" panose="020E0502030303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43"/>
          <p:cNvSpPr/>
          <p:nvPr/>
        </p:nvSpPr>
        <p:spPr>
          <a:xfrm rot="5400000">
            <a:off x="1050375" y="109575"/>
            <a:ext cx="3591000" cy="4914900"/>
          </a:xfrm>
          <a:prstGeom prst="roundRect">
            <a:avLst>
              <a:gd name="adj" fmla="val 1108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O</a:t>
            </a:r>
            <a:endParaRPr dirty="0"/>
          </a:p>
        </p:txBody>
      </p:sp>
      <p:sp>
        <p:nvSpPr>
          <p:cNvPr id="914" name="Google Shape;914;p43"/>
          <p:cNvSpPr txBox="1">
            <a:spLocks noGrp="1"/>
          </p:cNvSpPr>
          <p:nvPr>
            <p:ph type="title"/>
          </p:nvPr>
        </p:nvSpPr>
        <p:spPr>
          <a:xfrm>
            <a:off x="706725" y="2199075"/>
            <a:ext cx="4278300" cy="21634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OBJECTIVES</a:t>
            </a:r>
            <a:br>
              <a:rPr lang="en-US" dirty="0">
                <a:solidFill>
                  <a:schemeClr val="dk1"/>
                </a:solidFill>
              </a:rPr>
            </a:br>
            <a:endParaRPr dirty="0">
              <a:solidFill>
                <a:schemeClr val="dk1"/>
              </a:solidFill>
            </a:endParaRPr>
          </a:p>
        </p:txBody>
      </p:sp>
      <p:sp>
        <p:nvSpPr>
          <p:cNvPr id="915" name="Google Shape;915;p43"/>
          <p:cNvSpPr txBox="1">
            <a:spLocks noGrp="1"/>
          </p:cNvSpPr>
          <p:nvPr>
            <p:ph type="title" idx="2"/>
          </p:nvPr>
        </p:nvSpPr>
        <p:spPr>
          <a:xfrm>
            <a:off x="2032571" y="1357275"/>
            <a:ext cx="1626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916" name="Google Shape;916;p43"/>
          <p:cNvSpPr txBox="1">
            <a:spLocks noGrp="1"/>
          </p:cNvSpPr>
          <p:nvPr>
            <p:ph type="subTitle" idx="1"/>
          </p:nvPr>
        </p:nvSpPr>
        <p:spPr>
          <a:xfrm>
            <a:off x="1139601" y="3093079"/>
            <a:ext cx="3412800" cy="68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br>
              <a:rPr lang="en" dirty="0">
                <a:solidFill>
                  <a:schemeClr val="dk1"/>
                </a:solidFill>
              </a:rPr>
            </a:br>
            <a:endParaRPr dirty="0">
              <a:solidFill>
                <a:schemeClr val="dk1"/>
              </a:solidFill>
            </a:endParaRPr>
          </a:p>
        </p:txBody>
      </p:sp>
      <p:pic>
        <p:nvPicPr>
          <p:cNvPr id="917" name="Google Shape;917;p43"/>
          <p:cNvPicPr preferRelativeResize="0">
            <a:picLocks noGrp="1"/>
          </p:cNvPicPr>
          <p:nvPr>
            <p:ph type="pic" idx="3"/>
          </p:nvPr>
        </p:nvPicPr>
        <p:blipFill rotWithShape="1">
          <a:blip r:embed="rId3">
            <a:alphaModFix/>
          </a:blip>
          <a:srcRect t="13624" b="13632"/>
          <a:stretch/>
        </p:blipFill>
        <p:spPr>
          <a:xfrm>
            <a:off x="5500700" y="771525"/>
            <a:ext cx="3291000" cy="3591000"/>
          </a:xfrm>
          <a:prstGeom prst="roundRect">
            <a:avLst>
              <a:gd name="adj" fmla="val 16667"/>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ED4CCAE-4274-5E24-967F-0FFF2426A82C}"/>
              </a:ext>
            </a:extLst>
          </p:cNvPr>
          <p:cNvSpPr txBox="1"/>
          <p:nvPr/>
        </p:nvSpPr>
        <p:spPr>
          <a:xfrm>
            <a:off x="720000" y="874968"/>
            <a:ext cx="7359128" cy="3785652"/>
          </a:xfrm>
          <a:prstGeom prst="rect">
            <a:avLst/>
          </a:prstGeom>
          <a:noFill/>
        </p:spPr>
        <p:txBody>
          <a:bodyPr wrap="square">
            <a:spAutoFit/>
          </a:bodyPr>
          <a:lstStyle/>
          <a:p>
            <a:pPr marL="514350" indent="-514350" algn="l">
              <a:buAutoNum type="arabicPeriod"/>
            </a:pPr>
            <a:r>
              <a:rPr lang="en-US" sz="2000" b="0" i="0" dirty="0">
                <a:solidFill>
                  <a:srgbClr val="202124"/>
                </a:solidFill>
                <a:effectLst/>
                <a:latin typeface="Candara" panose="020E0502030303020204" pitchFamily="34" charset="0"/>
              </a:rPr>
              <a:t>To determine how much would adding an extension to the lot area of the home likely increase sale price</a:t>
            </a:r>
            <a:r>
              <a:rPr lang="en-US" sz="2000" dirty="0">
                <a:solidFill>
                  <a:srgbClr val="202124"/>
                </a:solidFill>
                <a:latin typeface="Candara" panose="020E0502030303020204" pitchFamily="34" charset="0"/>
              </a:rPr>
              <a:t>.</a:t>
            </a:r>
            <a:endParaRPr lang="en-US" sz="2000" b="0" i="0" dirty="0">
              <a:solidFill>
                <a:srgbClr val="202124"/>
              </a:solidFill>
              <a:effectLst/>
              <a:latin typeface="Candara" panose="020E0502030303020204" pitchFamily="34" charset="0"/>
            </a:endParaRPr>
          </a:p>
          <a:p>
            <a:pPr marL="457200" indent="-457200" algn="l">
              <a:buAutoNum type="arabicPeriod" startAt="2"/>
            </a:pPr>
            <a:r>
              <a:rPr lang="en-US" sz="2000" b="0" i="0" dirty="0">
                <a:solidFill>
                  <a:srgbClr val="202124"/>
                </a:solidFill>
                <a:effectLst/>
                <a:latin typeface="Candara" panose="020E0502030303020204" pitchFamily="34" charset="0"/>
              </a:rPr>
              <a:t>To examine how much would adding an additional bathroom           likely increase sale price</a:t>
            </a:r>
            <a:r>
              <a:rPr lang="en-US" sz="2000" dirty="0">
                <a:solidFill>
                  <a:srgbClr val="202124"/>
                </a:solidFill>
                <a:latin typeface="Candara" panose="020E0502030303020204" pitchFamily="34" charset="0"/>
              </a:rPr>
              <a:t>.</a:t>
            </a:r>
            <a:endParaRPr lang="en-US" sz="2000" b="0" i="0" dirty="0">
              <a:solidFill>
                <a:srgbClr val="202124"/>
              </a:solidFill>
              <a:effectLst/>
              <a:latin typeface="Candara" panose="020E0502030303020204" pitchFamily="34" charset="0"/>
            </a:endParaRPr>
          </a:p>
          <a:p>
            <a:pPr marL="457200" indent="-457200" algn="l">
              <a:buAutoNum type="arabicPeriod" startAt="3"/>
            </a:pPr>
            <a:r>
              <a:rPr lang="en-US" sz="2000" b="0" i="0" dirty="0">
                <a:solidFill>
                  <a:srgbClr val="202124"/>
                </a:solidFill>
                <a:effectLst/>
                <a:latin typeface="Candara" panose="020E0502030303020204" pitchFamily="34" charset="0"/>
              </a:rPr>
              <a:t>To determine how much would adding an extension to the  </a:t>
            </a:r>
          </a:p>
          <a:p>
            <a:pPr algn="l"/>
            <a:r>
              <a:rPr lang="en-US" sz="2000" b="0" i="0" dirty="0">
                <a:solidFill>
                  <a:srgbClr val="202124"/>
                </a:solidFill>
                <a:effectLst/>
                <a:latin typeface="Candara" panose="020E0502030303020204" pitchFamily="34" charset="0"/>
              </a:rPr>
              <a:t>         living area of the home likely increase sale. </a:t>
            </a:r>
          </a:p>
          <a:p>
            <a:pPr marL="457200" indent="-457200">
              <a:buAutoNum type="arabicPeriod" startAt="4"/>
            </a:pPr>
            <a:r>
              <a:rPr lang="en-US" sz="2000" b="0" i="0" dirty="0">
                <a:solidFill>
                  <a:srgbClr val="202124"/>
                </a:solidFill>
                <a:effectLst/>
                <a:latin typeface="Candara" panose="020E0502030303020204" pitchFamily="34" charset="0"/>
              </a:rPr>
              <a:t>To examine how much would adding an additional bedroom to a house likely increase sale price.</a:t>
            </a:r>
          </a:p>
          <a:p>
            <a:r>
              <a:rPr lang="en-US" sz="2000" dirty="0">
                <a:solidFill>
                  <a:srgbClr val="202124"/>
                </a:solidFill>
                <a:latin typeface="Candara" panose="020E0502030303020204" pitchFamily="34" charset="0"/>
              </a:rPr>
              <a:t>5.    </a:t>
            </a:r>
            <a:r>
              <a:rPr lang="en-US" sz="2000" b="0" i="0" dirty="0">
                <a:solidFill>
                  <a:srgbClr val="202124"/>
                </a:solidFill>
                <a:effectLst/>
                <a:latin typeface="Candara" panose="020E0502030303020204" pitchFamily="34" charset="0"/>
              </a:rPr>
              <a:t>To determine how much would adding an additional bathroom</a:t>
            </a:r>
          </a:p>
          <a:p>
            <a:r>
              <a:rPr lang="en-US" sz="2000" b="0" i="0" dirty="0">
                <a:solidFill>
                  <a:srgbClr val="202124"/>
                </a:solidFill>
                <a:effectLst/>
                <a:latin typeface="Candara" panose="020E0502030303020204" pitchFamily="34" charset="0"/>
              </a:rPr>
              <a:t>        to a house likely increase sale price.</a:t>
            </a:r>
            <a:endParaRPr lang="en-US" sz="2000" dirty="0">
              <a:latin typeface="Candara" panose="020E0502030303020204" pitchFamily="34" charset="0"/>
            </a:endParaRPr>
          </a:p>
          <a:p>
            <a:pPr algn="l"/>
            <a:endParaRPr lang="en-US" sz="2000" b="0" i="0" dirty="0">
              <a:effectLst/>
              <a:latin typeface="Candara" panose="020E0502030303020204" pitchFamily="34" charset="0"/>
            </a:endParaRPr>
          </a:p>
          <a:p>
            <a:pPr algn="l"/>
            <a:endParaRPr lang="en-US" sz="2000" b="0" i="0" dirty="0">
              <a:effectLst/>
              <a:latin typeface="Candara" panose="020E0502030303020204" pitchFamily="34" charset="0"/>
            </a:endParaRPr>
          </a:p>
        </p:txBody>
      </p:sp>
      <p:sp>
        <p:nvSpPr>
          <p:cNvPr id="4" name="Title 3">
            <a:extLst>
              <a:ext uri="{FF2B5EF4-FFF2-40B4-BE49-F238E27FC236}">
                <a16:creationId xmlns:a16="http://schemas.microsoft.com/office/drawing/2014/main" id="{88CABFE8-037F-F2CE-48D8-DCE5E4A22776}"/>
              </a:ext>
            </a:extLst>
          </p:cNvPr>
          <p:cNvSpPr>
            <a:spLocks noGrp="1"/>
          </p:cNvSpPr>
          <p:nvPr>
            <p:ph type="title"/>
          </p:nvPr>
        </p:nvSpPr>
        <p:spPr>
          <a:xfrm>
            <a:off x="720000" y="293868"/>
            <a:ext cx="7704000" cy="581100"/>
          </a:xfrm>
        </p:spPr>
        <p:txBody>
          <a:bodyPr/>
          <a:lstStyle/>
          <a:p>
            <a:r>
              <a:rPr lang="en-US" dirty="0"/>
              <a:t>OBJECTIVES</a:t>
            </a:r>
          </a:p>
        </p:txBody>
      </p:sp>
    </p:spTree>
    <p:extLst>
      <p:ext uri="{BB962C8B-B14F-4D97-AF65-F5344CB8AC3E}">
        <p14:creationId xmlns:p14="http://schemas.microsoft.com/office/powerpoint/2010/main" val="892458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e Data Analysis Process | Lifecycle Of a Data Analytics Project">
            <a:extLst>
              <a:ext uri="{FF2B5EF4-FFF2-40B4-BE49-F238E27FC236}">
                <a16:creationId xmlns:a16="http://schemas.microsoft.com/office/drawing/2014/main" id="{21625CB7-762C-0031-9D25-93CEC64DF5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0851224"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29028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1C347-5179-84A4-CEBA-B1FC83E63C79}"/>
              </a:ext>
            </a:extLst>
          </p:cNvPr>
          <p:cNvSpPr>
            <a:spLocks noGrp="1"/>
          </p:cNvSpPr>
          <p:nvPr>
            <p:ph type="title"/>
          </p:nvPr>
        </p:nvSpPr>
        <p:spPr>
          <a:xfrm>
            <a:off x="615827" y="242375"/>
            <a:ext cx="7704000" cy="581100"/>
          </a:xfrm>
        </p:spPr>
        <p:txBody>
          <a:bodyPr/>
          <a:lstStyle/>
          <a:p>
            <a:r>
              <a:rPr lang="en-US" dirty="0"/>
              <a:t>Data Understanding</a:t>
            </a:r>
          </a:p>
        </p:txBody>
      </p:sp>
      <p:sp>
        <p:nvSpPr>
          <p:cNvPr id="4" name="TextBox 3">
            <a:extLst>
              <a:ext uri="{FF2B5EF4-FFF2-40B4-BE49-F238E27FC236}">
                <a16:creationId xmlns:a16="http://schemas.microsoft.com/office/drawing/2014/main" id="{D2FBC211-5C9A-D64B-6E23-8AA981F18DC1}"/>
              </a:ext>
            </a:extLst>
          </p:cNvPr>
          <p:cNvSpPr txBox="1"/>
          <p:nvPr/>
        </p:nvSpPr>
        <p:spPr>
          <a:xfrm>
            <a:off x="824174" y="823475"/>
            <a:ext cx="7703999" cy="6863417"/>
          </a:xfrm>
          <a:prstGeom prst="rect">
            <a:avLst/>
          </a:prstGeom>
          <a:noFill/>
        </p:spPr>
        <p:txBody>
          <a:bodyPr wrap="square">
            <a:spAutoFit/>
          </a:bodyPr>
          <a:lstStyle/>
          <a:p>
            <a:r>
              <a:rPr lang="en-US" sz="2000" b="0" i="0" dirty="0">
                <a:solidFill>
                  <a:srgbClr val="202124"/>
                </a:solidFill>
                <a:effectLst/>
                <a:latin typeface="Candara" panose="020E0502030303020204" pitchFamily="34" charset="0"/>
              </a:rPr>
              <a:t>The data columns used were:</a:t>
            </a:r>
          </a:p>
          <a:p>
            <a:pPr marL="457200" indent="-457200">
              <a:buFont typeface="+mj-lt"/>
              <a:buAutoNum type="arabicPeriod"/>
            </a:pPr>
            <a:endParaRPr lang="en-US" sz="2000" b="0" i="0" dirty="0">
              <a:solidFill>
                <a:srgbClr val="202124"/>
              </a:solidFill>
              <a:effectLst/>
              <a:latin typeface="Candara" panose="020E0502030303020204" pitchFamily="34" charset="0"/>
            </a:endParaRPr>
          </a:p>
          <a:p>
            <a:pPr marL="457200" indent="-457200">
              <a:buFont typeface="+mj-lt"/>
              <a:buAutoNum type="arabicPeriod"/>
            </a:pPr>
            <a:r>
              <a:rPr lang="en-US" sz="2000" b="0" i="0" dirty="0">
                <a:solidFill>
                  <a:srgbClr val="202124"/>
                </a:solidFill>
                <a:effectLst/>
                <a:latin typeface="Candara" panose="020E0502030303020204" pitchFamily="34" charset="0"/>
              </a:rPr>
              <a:t>  Bedrooms - Number of bedrooms.</a:t>
            </a:r>
          </a:p>
          <a:p>
            <a:pPr marL="457200" indent="-457200">
              <a:buFont typeface="+mj-lt"/>
              <a:buAutoNum type="arabicPeriod"/>
            </a:pPr>
            <a:r>
              <a:rPr lang="en-US" sz="2000" b="0" i="0" dirty="0">
                <a:solidFill>
                  <a:srgbClr val="202124"/>
                </a:solidFill>
                <a:effectLst/>
                <a:latin typeface="Candara" panose="020E0502030303020204" pitchFamily="34" charset="0"/>
              </a:rPr>
              <a:t>  Bathrooms - Number of bathrooms.</a:t>
            </a:r>
          </a:p>
          <a:p>
            <a:pPr marL="457200" indent="-457200">
              <a:buFont typeface="+mj-lt"/>
              <a:buAutoNum type="arabicPeriod"/>
            </a:pPr>
            <a:r>
              <a:rPr lang="en-US" sz="2000" dirty="0">
                <a:solidFill>
                  <a:srgbClr val="202124"/>
                </a:solidFill>
                <a:latin typeface="Candara" panose="020E0502030303020204" pitchFamily="34" charset="0"/>
              </a:rPr>
              <a:t>  </a:t>
            </a:r>
            <a:r>
              <a:rPr lang="en-US" sz="2000" b="0" i="0" dirty="0">
                <a:solidFill>
                  <a:srgbClr val="202124"/>
                </a:solidFill>
                <a:effectLst/>
                <a:latin typeface="Candara" panose="020E0502030303020204" pitchFamily="34" charset="0"/>
              </a:rPr>
              <a:t>Condition - How good the overall condition of the house is.</a:t>
            </a:r>
          </a:p>
          <a:p>
            <a:pPr marL="457200" indent="-457200">
              <a:buFont typeface="+mj-lt"/>
              <a:buAutoNum type="arabicPeriod"/>
            </a:pPr>
            <a:r>
              <a:rPr lang="en-US" sz="2000" dirty="0">
                <a:solidFill>
                  <a:srgbClr val="202124"/>
                </a:solidFill>
                <a:latin typeface="Candara" panose="020E0502030303020204" pitchFamily="34" charset="0"/>
              </a:rPr>
              <a:t>  </a:t>
            </a:r>
            <a:r>
              <a:rPr lang="en-US" sz="2000" b="0" i="0" dirty="0">
                <a:solidFill>
                  <a:srgbClr val="202124"/>
                </a:solidFill>
                <a:effectLst/>
                <a:latin typeface="Candara" panose="020E0502030303020204" pitchFamily="34" charset="0"/>
              </a:rPr>
              <a:t>Grade - Overall grade of the house, related to the construction and design of the house.</a:t>
            </a:r>
          </a:p>
          <a:p>
            <a:pPr marL="457200" indent="-457200">
              <a:buFont typeface="+mj-lt"/>
              <a:buAutoNum type="arabicPeriod"/>
            </a:pPr>
            <a:r>
              <a:rPr lang="en-US" sz="2000" b="0" i="0" dirty="0">
                <a:solidFill>
                  <a:srgbClr val="202124"/>
                </a:solidFill>
                <a:effectLst/>
                <a:latin typeface="Candara" panose="020E0502030303020204" pitchFamily="34" charset="0"/>
              </a:rPr>
              <a:t>  Price - This is the selling price of a house.</a:t>
            </a:r>
          </a:p>
          <a:p>
            <a:pPr marL="457200" indent="-457200">
              <a:buFont typeface="+mj-lt"/>
              <a:buAutoNum type="arabicPeriod"/>
            </a:pPr>
            <a:r>
              <a:rPr lang="en-US" sz="2000" b="0" i="0" dirty="0">
                <a:solidFill>
                  <a:srgbClr val="202124"/>
                </a:solidFill>
                <a:effectLst/>
                <a:latin typeface="Candara" panose="020E0502030303020204" pitchFamily="34" charset="0"/>
              </a:rPr>
              <a:t> Sqft_lot - This is the square footage of the lot where a house is built on.</a:t>
            </a:r>
          </a:p>
          <a:p>
            <a:pPr marL="457200" indent="-457200">
              <a:buFont typeface="+mj-lt"/>
              <a:buAutoNum type="arabicPeriod"/>
            </a:pPr>
            <a:r>
              <a:rPr lang="en-US" sz="2000" b="0" i="0" dirty="0">
                <a:solidFill>
                  <a:srgbClr val="202124"/>
                </a:solidFill>
                <a:effectLst/>
                <a:latin typeface="Candara" panose="020E0502030303020204" pitchFamily="34" charset="0"/>
              </a:rPr>
              <a:t> Sqft_living - Square footage of living space in the home.</a:t>
            </a:r>
          </a:p>
          <a:p>
            <a:pPr marL="457200" indent="-457200">
              <a:buFont typeface="+mj-lt"/>
              <a:buAutoNum type="arabicPeriod"/>
            </a:pPr>
            <a:r>
              <a:rPr lang="en-US" sz="2000" b="0" i="0" dirty="0">
                <a:solidFill>
                  <a:srgbClr val="202124"/>
                </a:solidFill>
                <a:effectLst/>
                <a:latin typeface="Candara" panose="020E0502030303020204" pitchFamily="34" charset="0"/>
              </a:rPr>
              <a:t> Sqft_above - Square footage of house apart from basement.</a:t>
            </a:r>
          </a:p>
          <a:p>
            <a:endParaRPr lang="en-US" sz="2000" b="0" i="0" dirty="0">
              <a:solidFill>
                <a:srgbClr val="202124"/>
              </a:solidFill>
              <a:effectLst/>
              <a:latin typeface="Candara" panose="020E0502030303020204" pitchFamily="34" charset="0"/>
            </a:endParaRPr>
          </a:p>
          <a:p>
            <a:endParaRPr lang="en-US" sz="2000" dirty="0">
              <a:solidFill>
                <a:srgbClr val="202124"/>
              </a:solidFill>
              <a:latin typeface="Candara" panose="020E0502030303020204" pitchFamily="34" charset="0"/>
            </a:endParaRPr>
          </a:p>
          <a:p>
            <a:endParaRPr lang="en-US" sz="2000" dirty="0">
              <a:solidFill>
                <a:srgbClr val="202124"/>
              </a:solidFill>
              <a:latin typeface="Candara" panose="020E0502030303020204" pitchFamily="34" charset="0"/>
            </a:endParaRPr>
          </a:p>
          <a:p>
            <a:endParaRPr lang="en-US" sz="2000" dirty="0">
              <a:solidFill>
                <a:srgbClr val="202124"/>
              </a:solidFill>
              <a:latin typeface="Candara" panose="020E0502030303020204" pitchFamily="34" charset="0"/>
            </a:endParaRPr>
          </a:p>
          <a:p>
            <a:endParaRPr lang="en-US" sz="2000" dirty="0">
              <a:solidFill>
                <a:srgbClr val="202124"/>
              </a:solidFill>
              <a:latin typeface="Candara" panose="020E0502030303020204" pitchFamily="34" charset="0"/>
            </a:endParaRPr>
          </a:p>
          <a:p>
            <a:endParaRPr lang="en-US" sz="2000" dirty="0">
              <a:solidFill>
                <a:srgbClr val="202124"/>
              </a:solidFill>
              <a:latin typeface="Candara" panose="020E0502030303020204" pitchFamily="34" charset="0"/>
            </a:endParaRPr>
          </a:p>
          <a:p>
            <a:endParaRPr lang="en-US" sz="2000" dirty="0">
              <a:solidFill>
                <a:srgbClr val="202124"/>
              </a:solidFill>
              <a:latin typeface="Candara" panose="020E0502030303020204" pitchFamily="34" charset="0"/>
            </a:endParaRPr>
          </a:p>
          <a:p>
            <a:endParaRPr lang="en-US" sz="2000" dirty="0">
              <a:solidFill>
                <a:srgbClr val="202124"/>
              </a:solidFill>
              <a:latin typeface="Candara" panose="020E0502030303020204" pitchFamily="34" charset="0"/>
            </a:endParaRPr>
          </a:p>
          <a:p>
            <a:endParaRPr lang="en-US" sz="2000" dirty="0">
              <a:solidFill>
                <a:srgbClr val="202124"/>
              </a:solidFill>
              <a:latin typeface="Candara" panose="020E0502030303020204" pitchFamily="34" charset="0"/>
            </a:endParaRPr>
          </a:p>
          <a:p>
            <a:endParaRPr lang="en-US" sz="2000" dirty="0">
              <a:latin typeface="Candara" panose="020E0502030303020204" pitchFamily="34" charset="0"/>
            </a:endParaRPr>
          </a:p>
        </p:txBody>
      </p:sp>
    </p:spTree>
    <p:extLst>
      <p:ext uri="{BB962C8B-B14F-4D97-AF65-F5344CB8AC3E}">
        <p14:creationId xmlns:p14="http://schemas.microsoft.com/office/powerpoint/2010/main" val="2200768711"/>
      </p:ext>
    </p:extLst>
  </p:cSld>
  <p:clrMapOvr>
    <a:masterClrMapping/>
  </p:clrMapOvr>
</p:sld>
</file>

<file path=ppt/theme/theme1.xml><?xml version="1.0" encoding="utf-8"?>
<a:theme xmlns:a="http://schemas.openxmlformats.org/drawingml/2006/main" name="Housing Price Regulation Thesis Defense by Slidesgo">
  <a:themeElements>
    <a:clrScheme name="Simple Light">
      <a:dk1>
        <a:srgbClr val="234E4B"/>
      </a:dk1>
      <a:lt1>
        <a:srgbClr val="FDFDFD"/>
      </a:lt1>
      <a:dk2>
        <a:srgbClr val="9976E6"/>
      </a:dk2>
      <a:lt2>
        <a:srgbClr val="FFD860"/>
      </a:lt2>
      <a:accent1>
        <a:srgbClr val="F1AF44"/>
      </a:accent1>
      <a:accent2>
        <a:srgbClr val="FFFFFF"/>
      </a:accent2>
      <a:accent3>
        <a:srgbClr val="FFFFFF"/>
      </a:accent3>
      <a:accent4>
        <a:srgbClr val="FFFFFF"/>
      </a:accent4>
      <a:accent5>
        <a:srgbClr val="FFFFFF"/>
      </a:accent5>
      <a:accent6>
        <a:srgbClr val="FFFFFF"/>
      </a:accent6>
      <a:hlink>
        <a:srgbClr val="234E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3936</TotalTime>
  <Words>901</Words>
  <Application>Microsoft Office PowerPoint</Application>
  <PresentationFormat>On-screen Show (16:9)</PresentationFormat>
  <Paragraphs>99</Paragraphs>
  <Slides>23</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Wingdings</vt:lpstr>
      <vt:lpstr>Lexend</vt:lpstr>
      <vt:lpstr>Zen Antique</vt:lpstr>
      <vt:lpstr>Candara </vt:lpstr>
      <vt:lpstr>Candara</vt:lpstr>
      <vt:lpstr>Arial</vt:lpstr>
      <vt:lpstr>Housing Price Regulation Thesis Defense by Slidesgo</vt:lpstr>
      <vt:lpstr>KING COUNTY HOUSE PRICE PREDICTIONS</vt:lpstr>
      <vt:lpstr>Table of contents</vt:lpstr>
      <vt:lpstr> </vt:lpstr>
      <vt:lpstr>PowerPoint Presentation</vt:lpstr>
      <vt:lpstr>Introduction</vt:lpstr>
      <vt:lpstr>OBJECTIVES </vt:lpstr>
      <vt:lpstr>OBJECTIVES</vt:lpstr>
      <vt:lpstr>PowerPoint Presentation</vt:lpstr>
      <vt:lpstr>Data Understanding</vt:lpstr>
      <vt:lpstr>Histogram</vt:lpstr>
      <vt:lpstr>Histogram</vt:lpstr>
      <vt:lpstr>PowerPoint Presentation</vt:lpstr>
      <vt:lpstr>EDA</vt:lpstr>
      <vt:lpstr>PowerPoint Presentation</vt:lpstr>
      <vt:lpstr>DATA MODELING</vt:lpstr>
      <vt:lpstr>PowerPoint Presentation</vt:lpstr>
      <vt:lpstr>PowerPoint Presentation</vt:lpstr>
      <vt:lpstr>PowerPoint Presentation</vt:lpstr>
      <vt:lpstr>CONCLUSIONS</vt:lpstr>
      <vt:lpstr>CONCLUSIONS</vt:lpstr>
      <vt:lpstr>RECOMENDITIONS</vt:lpstr>
      <vt:lpstr>KINGS COUNTY HOUSES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KING COUNTY HOUSE PRICE PREDICTIONS</dc:title>
  <dc:creator>pc</dc:creator>
  <cp:lastModifiedBy>Cynthia Chiuri</cp:lastModifiedBy>
  <cp:revision>10</cp:revision>
  <dcterms:modified xsi:type="dcterms:W3CDTF">2023-06-02T09:10:26Z</dcterms:modified>
</cp:coreProperties>
</file>